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3" r:id="rId4"/>
    <p:sldId id="267" r:id="rId5"/>
    <p:sldId id="274" r:id="rId6"/>
    <p:sldId id="272" r:id="rId7"/>
    <p:sldId id="275" r:id="rId8"/>
    <p:sldId id="282" r:id="rId9"/>
    <p:sldId id="281" r:id="rId10"/>
    <p:sldId id="268" r:id="rId11"/>
    <p:sldId id="269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embeddedFontLst>
    <p:embeddedFont>
      <p:font typeface="Cairo" panose="00000800000000000000" pitchFamily="2" charset="-78"/>
      <p:regular r:id="rId20"/>
      <p:bold r:id="rId21"/>
    </p:embeddedFont>
    <p:embeddedFont>
      <p:font typeface="Cairo Light" panose="00000400000000000000" pitchFamily="2" charset="-78"/>
      <p:regular r:id="rId22"/>
      <p:bold r:id="rId23"/>
    </p:embeddedFont>
    <p:embeddedFont>
      <p:font typeface="Cairo Medium" panose="020B0604020202020204" charset="-78"/>
      <p:regular r:id="rId24"/>
      <p:bold r:id="rId25"/>
    </p:embeddedFont>
    <p:embeddedFont>
      <p:font typeface="Changa" panose="020B0604020202020204" charset="-78"/>
      <p:regular r:id="rId26"/>
      <p:bold r:id="rId27"/>
    </p:embeddedFont>
    <p:embeddedFont>
      <p:font typeface="Changa ExtraBold" panose="020B0604020202020204" charset="-78"/>
      <p:bold r:id="rId28"/>
    </p:embeddedFont>
    <p:embeddedFont>
      <p:font typeface="Changa ExtraLight" panose="020B0604020202020204" charset="-78"/>
      <p:regular r:id="rId29"/>
      <p:bold r:id="rId30"/>
    </p:embeddedFont>
    <p:embeddedFont>
      <p:font typeface="Open Sans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100" b="1" dirty="0" err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فئة</a:t>
            </a:r>
            <a:r>
              <a:rPr lang="en-ID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 </a:t>
            </a: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الأفلام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3430718" y="3699304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اسم الشركة – مقدم الفكرة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2" name="Google Shape;119;p33">
            <a:extLst>
              <a:ext uri="{FF2B5EF4-FFF2-40B4-BE49-F238E27FC236}">
                <a16:creationId xmlns:a16="http://schemas.microsoft.com/office/drawing/2014/main" id="{CDE5AB04-ED88-EC38-5393-726B56EAE872}"/>
              </a:ext>
            </a:extLst>
          </p:cNvPr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يرجى التأكد من استكمال جميع المعلومات في الاستمارة </a:t>
            </a:r>
            <a:endParaRPr sz="2000" dirty="0">
              <a:solidFill>
                <a:srgbClr val="FF0000"/>
              </a:solidFill>
              <a:highlight>
                <a:srgbClr val="FFFF00"/>
              </a:highlight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887930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التسويق للفيلم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معلومات خطتك التسويقية للفكرة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9415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التكلفة المالية المقترحة للعمل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42744"/>
              </p:ext>
            </p:extLst>
          </p:nvPr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40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البند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التكلفة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sz="1400" b="1" dirty="0">
                          <a:solidFill>
                            <a:srgbClr val="0070C0"/>
                          </a:solidFill>
                        </a:rPr>
                        <a:t>التكلفة</a:t>
                      </a:r>
                      <a:r>
                        <a:rPr lang="ar-BH" sz="1400" b="1" baseline="0" dirty="0">
                          <a:solidFill>
                            <a:srgbClr val="0070C0"/>
                          </a:solidFill>
                        </a:rPr>
                        <a:t> الكلية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9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8000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الملاحق</a:t>
            </a:r>
            <a:endParaRPr sz="2700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634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8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محتويات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استمارة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endParaRPr lang="ar-BH" sz="4000"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فئة الأفلام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" name="Google Shape;113;p33">
            <a:extLst>
              <a:ext uri="{FF2B5EF4-FFF2-40B4-BE49-F238E27FC236}">
                <a16:creationId xmlns:a16="http://schemas.microsoft.com/office/drawing/2014/main" id="{00A9A966-36E6-8702-50E4-975FB48E6A20}"/>
              </a:ext>
            </a:extLst>
          </p:cNvPr>
          <p:cNvSpPr txBox="1"/>
          <p:nvPr/>
        </p:nvSpPr>
        <p:spPr>
          <a:xfrm>
            <a:off x="8702350" y="1248950"/>
            <a:ext cx="1738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صاحب الفكرة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اسم الشركة - الفرد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" name="Google Shape;121;p33">
            <a:extLst>
              <a:ext uri="{FF2B5EF4-FFF2-40B4-BE49-F238E27FC236}">
                <a16:creationId xmlns:a16="http://schemas.microsoft.com/office/drawing/2014/main" id="{E5CDF8D6-8D01-793C-DFA2-CD7C44EA4BD5}"/>
              </a:ext>
            </a:extLst>
          </p:cNvPr>
          <p:cNvSpPr/>
          <p:nvPr/>
        </p:nvSpPr>
        <p:spPr>
          <a:xfrm>
            <a:off x="10676587" y="45165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2;p33">
            <a:extLst>
              <a:ext uri="{FF2B5EF4-FFF2-40B4-BE49-F238E27FC236}">
                <a16:creationId xmlns:a16="http://schemas.microsoft.com/office/drawing/2014/main" id="{815A46FA-FF94-0270-551B-D4F15DAE23D5}"/>
              </a:ext>
            </a:extLst>
          </p:cNvPr>
          <p:cNvSpPr txBox="1"/>
          <p:nvPr/>
        </p:nvSpPr>
        <p:spPr>
          <a:xfrm>
            <a:off x="8702350" y="603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اسم الفيلم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" name="Google Shape;123;p33">
            <a:extLst>
              <a:ext uri="{FF2B5EF4-FFF2-40B4-BE49-F238E27FC236}">
                <a16:creationId xmlns:a16="http://schemas.microsoft.com/office/drawing/2014/main" id="{A3667897-CE43-1B6D-787C-E38699456E3F}"/>
              </a:ext>
            </a:extLst>
          </p:cNvPr>
          <p:cNvSpPr/>
          <p:nvPr/>
        </p:nvSpPr>
        <p:spPr>
          <a:xfrm>
            <a:off x="10676587" y="527352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4;p33">
            <a:extLst>
              <a:ext uri="{FF2B5EF4-FFF2-40B4-BE49-F238E27FC236}">
                <a16:creationId xmlns:a16="http://schemas.microsoft.com/office/drawing/2014/main" id="{1534544C-8CD1-76C9-EDA1-C476615F878F}"/>
              </a:ext>
            </a:extLst>
          </p:cNvPr>
          <p:cNvSpPr/>
          <p:nvPr/>
        </p:nvSpPr>
        <p:spPr>
          <a:xfrm>
            <a:off x="7563000" y="5762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5;p33">
            <a:extLst>
              <a:ext uri="{FF2B5EF4-FFF2-40B4-BE49-F238E27FC236}">
                <a16:creationId xmlns:a16="http://schemas.microsoft.com/office/drawing/2014/main" id="{DB06B98B-2E43-6FB5-F721-0CE30EA5A251}"/>
              </a:ext>
            </a:extLst>
          </p:cNvPr>
          <p:cNvSpPr/>
          <p:nvPr/>
        </p:nvSpPr>
        <p:spPr>
          <a:xfrm>
            <a:off x="7562937" y="13948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6;p33">
            <a:extLst>
              <a:ext uri="{FF2B5EF4-FFF2-40B4-BE49-F238E27FC236}">
                <a16:creationId xmlns:a16="http://schemas.microsoft.com/office/drawing/2014/main" id="{704DF36A-C813-13CE-B18E-3512818A102C}"/>
              </a:ext>
            </a:extLst>
          </p:cNvPr>
          <p:cNvSpPr txBox="1"/>
          <p:nvPr/>
        </p:nvSpPr>
        <p:spPr>
          <a:xfrm>
            <a:off x="8702350" y="2240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نوع الفيلم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0" name="Google Shape;127;p33">
            <a:extLst>
              <a:ext uri="{FF2B5EF4-FFF2-40B4-BE49-F238E27FC236}">
                <a16:creationId xmlns:a16="http://schemas.microsoft.com/office/drawing/2014/main" id="{62576488-7AE8-8E48-B2D4-109EE5416737}"/>
              </a:ext>
            </a:extLst>
          </p:cNvPr>
          <p:cNvSpPr/>
          <p:nvPr/>
        </p:nvSpPr>
        <p:spPr>
          <a:xfrm>
            <a:off x="7563000" y="2200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8;p33">
            <a:extLst>
              <a:ext uri="{FF2B5EF4-FFF2-40B4-BE49-F238E27FC236}">
                <a16:creationId xmlns:a16="http://schemas.microsoft.com/office/drawing/2014/main" id="{B1F064BF-BDA8-776E-F199-5B274B748F52}"/>
              </a:ext>
            </a:extLst>
          </p:cNvPr>
          <p:cNvSpPr txBox="1"/>
          <p:nvPr/>
        </p:nvSpPr>
        <p:spPr>
          <a:xfrm>
            <a:off x="8702350" y="30910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نبذة عامة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" name="Google Shape;129;p33">
            <a:extLst>
              <a:ext uri="{FF2B5EF4-FFF2-40B4-BE49-F238E27FC236}">
                <a16:creationId xmlns:a16="http://schemas.microsoft.com/office/drawing/2014/main" id="{8F392734-31C2-63DB-22A2-59732076D6AA}"/>
              </a:ext>
            </a:extLst>
          </p:cNvPr>
          <p:cNvSpPr txBox="1"/>
          <p:nvPr/>
        </p:nvSpPr>
        <p:spPr>
          <a:xfrm>
            <a:off x="8702350" y="3880125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فريق العمل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" name="Google Shape;130;p33">
            <a:extLst>
              <a:ext uri="{FF2B5EF4-FFF2-40B4-BE49-F238E27FC236}">
                <a16:creationId xmlns:a16="http://schemas.microsoft.com/office/drawing/2014/main" id="{469DB14A-8941-CC02-A1B1-6B47965BFA77}"/>
              </a:ext>
            </a:extLst>
          </p:cNvPr>
          <p:cNvSpPr/>
          <p:nvPr/>
        </p:nvSpPr>
        <p:spPr>
          <a:xfrm>
            <a:off x="10676500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" name="Google Shape;131;p33">
            <a:extLst>
              <a:ext uri="{FF2B5EF4-FFF2-40B4-BE49-F238E27FC236}">
                <a16:creationId xmlns:a16="http://schemas.microsoft.com/office/drawing/2014/main" id="{BA07DEAC-6993-69F4-3AA1-F3F4681FD9D8}"/>
              </a:ext>
            </a:extLst>
          </p:cNvPr>
          <p:cNvSpPr/>
          <p:nvPr/>
        </p:nvSpPr>
        <p:spPr>
          <a:xfrm>
            <a:off x="10676500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2;p33">
            <a:extLst>
              <a:ext uri="{FF2B5EF4-FFF2-40B4-BE49-F238E27FC236}">
                <a16:creationId xmlns:a16="http://schemas.microsoft.com/office/drawing/2014/main" id="{C7613A56-7E0D-8269-54F6-14C819DCAFC4}"/>
              </a:ext>
            </a:extLst>
          </p:cNvPr>
          <p:cNvSpPr/>
          <p:nvPr/>
        </p:nvSpPr>
        <p:spPr>
          <a:xfrm>
            <a:off x="10676562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3;p33">
            <a:extLst>
              <a:ext uri="{FF2B5EF4-FFF2-40B4-BE49-F238E27FC236}">
                <a16:creationId xmlns:a16="http://schemas.microsoft.com/office/drawing/2014/main" id="{3BF8171C-A67C-B6E9-8110-CB0522C0C0FE}"/>
              </a:ext>
            </a:extLst>
          </p:cNvPr>
          <p:cNvSpPr/>
          <p:nvPr/>
        </p:nvSpPr>
        <p:spPr>
          <a:xfrm>
            <a:off x="10676500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33">
            <a:extLst>
              <a:ext uri="{FF2B5EF4-FFF2-40B4-BE49-F238E27FC236}">
                <a16:creationId xmlns:a16="http://schemas.microsoft.com/office/drawing/2014/main" id="{50DAD2AA-2D4E-1F9B-1421-9B3681099194}"/>
              </a:ext>
            </a:extLst>
          </p:cNvPr>
          <p:cNvSpPr/>
          <p:nvPr/>
        </p:nvSpPr>
        <p:spPr>
          <a:xfrm>
            <a:off x="10676562" y="37595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33">
            <a:extLst>
              <a:ext uri="{FF2B5EF4-FFF2-40B4-BE49-F238E27FC236}">
                <a16:creationId xmlns:a16="http://schemas.microsoft.com/office/drawing/2014/main" id="{C70E1095-F4A4-7A41-AE91-3C99DE262EF8}"/>
              </a:ext>
            </a:extLst>
          </p:cNvPr>
          <p:cNvSpPr txBox="1"/>
          <p:nvPr/>
        </p:nvSpPr>
        <p:spPr>
          <a:xfrm>
            <a:off x="8229600" y="5394125"/>
            <a:ext cx="21453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مواقع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تصوير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الفيلم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9" name="Google Shape;136;p33">
            <a:extLst>
              <a:ext uri="{FF2B5EF4-FFF2-40B4-BE49-F238E27FC236}">
                <a16:creationId xmlns:a16="http://schemas.microsoft.com/office/drawing/2014/main" id="{4182BACE-F974-239C-D80D-C63D02688FD6}"/>
              </a:ext>
            </a:extLst>
          </p:cNvPr>
          <p:cNvSpPr txBox="1"/>
          <p:nvPr/>
        </p:nvSpPr>
        <p:spPr>
          <a:xfrm>
            <a:off x="8636700" y="46372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مدة الفيلم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0" name="Google Shape;137;p33">
            <a:extLst>
              <a:ext uri="{FF2B5EF4-FFF2-40B4-BE49-F238E27FC236}">
                <a16:creationId xmlns:a16="http://schemas.microsoft.com/office/drawing/2014/main" id="{DD11B590-9D59-7CD6-2FAF-75AB148AF2DC}"/>
              </a:ext>
            </a:extLst>
          </p:cNvPr>
          <p:cNvSpPr txBox="1"/>
          <p:nvPr/>
        </p:nvSpPr>
        <p:spPr>
          <a:xfrm>
            <a:off x="3962150" y="482875"/>
            <a:ext cx="329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المعدات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الفنية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المخصصة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للفيلم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مثال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نوع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الكاميرا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الإضاءة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برامج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المونتاج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وتصحيح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الألوان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).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21" name="Google Shape;138;p33">
            <a:extLst>
              <a:ext uri="{FF2B5EF4-FFF2-40B4-BE49-F238E27FC236}">
                <a16:creationId xmlns:a16="http://schemas.microsoft.com/office/drawing/2014/main" id="{19798D5E-AF9E-994D-B900-BBE9112E348E}"/>
              </a:ext>
            </a:extLst>
          </p:cNvPr>
          <p:cNvSpPr txBox="1"/>
          <p:nvPr/>
        </p:nvSpPr>
        <p:spPr>
          <a:xfrm>
            <a:off x="3962150" y="2321475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سيناريو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و </a:t>
            </a: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Storyboard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الفيلم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2" name="Google Shape;139;p33">
            <a:extLst>
              <a:ext uri="{FF2B5EF4-FFF2-40B4-BE49-F238E27FC236}">
                <a16:creationId xmlns:a16="http://schemas.microsoft.com/office/drawing/2014/main" id="{CC1182DF-92D5-1221-DB63-6BEA4D9E8D1A}"/>
              </a:ext>
            </a:extLst>
          </p:cNvPr>
          <p:cNvSpPr txBox="1"/>
          <p:nvPr/>
        </p:nvSpPr>
        <p:spPr>
          <a:xfrm>
            <a:off x="3962150" y="1419700"/>
            <a:ext cx="3299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مرفقات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صور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فيديوهات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وصلات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لبرامج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مشابهة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(References)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3" name="Google Shape;140;p33">
            <a:extLst>
              <a:ext uri="{FF2B5EF4-FFF2-40B4-BE49-F238E27FC236}">
                <a16:creationId xmlns:a16="http://schemas.microsoft.com/office/drawing/2014/main" id="{B951AAF4-F19E-ACCF-BB7C-16FACE51F78A}"/>
              </a:ext>
            </a:extLst>
          </p:cNvPr>
          <p:cNvSpPr txBox="1"/>
          <p:nvPr/>
        </p:nvSpPr>
        <p:spPr>
          <a:xfrm>
            <a:off x="1067657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" name="Google Shape;141;p33">
            <a:extLst>
              <a:ext uri="{FF2B5EF4-FFF2-40B4-BE49-F238E27FC236}">
                <a16:creationId xmlns:a16="http://schemas.microsoft.com/office/drawing/2014/main" id="{F3181586-EA32-0F00-A8EB-9566D3673FC8}"/>
              </a:ext>
            </a:extLst>
          </p:cNvPr>
          <p:cNvSpPr txBox="1"/>
          <p:nvPr/>
        </p:nvSpPr>
        <p:spPr>
          <a:xfrm>
            <a:off x="1067657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5" name="Google Shape;142;p33">
            <a:extLst>
              <a:ext uri="{FF2B5EF4-FFF2-40B4-BE49-F238E27FC236}">
                <a16:creationId xmlns:a16="http://schemas.microsoft.com/office/drawing/2014/main" id="{CEEE474D-7845-A74D-1527-64AEE5A0C617}"/>
              </a:ext>
            </a:extLst>
          </p:cNvPr>
          <p:cNvSpPr txBox="1"/>
          <p:nvPr/>
        </p:nvSpPr>
        <p:spPr>
          <a:xfrm>
            <a:off x="1067657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6" name="Google Shape;143;p33">
            <a:extLst>
              <a:ext uri="{FF2B5EF4-FFF2-40B4-BE49-F238E27FC236}">
                <a16:creationId xmlns:a16="http://schemas.microsoft.com/office/drawing/2014/main" id="{59A6A82D-FF50-B8F2-8FD6-5B2FF9BE35B2}"/>
              </a:ext>
            </a:extLst>
          </p:cNvPr>
          <p:cNvSpPr txBox="1"/>
          <p:nvPr/>
        </p:nvSpPr>
        <p:spPr>
          <a:xfrm>
            <a:off x="1067657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7" name="Google Shape;144;p33">
            <a:extLst>
              <a:ext uri="{FF2B5EF4-FFF2-40B4-BE49-F238E27FC236}">
                <a16:creationId xmlns:a16="http://schemas.microsoft.com/office/drawing/2014/main" id="{3163EE26-508A-2D48-A131-AAF926ACEE40}"/>
              </a:ext>
            </a:extLst>
          </p:cNvPr>
          <p:cNvSpPr txBox="1"/>
          <p:nvPr/>
        </p:nvSpPr>
        <p:spPr>
          <a:xfrm>
            <a:off x="10676575" y="373750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8" name="Google Shape;145;p33">
            <a:extLst>
              <a:ext uri="{FF2B5EF4-FFF2-40B4-BE49-F238E27FC236}">
                <a16:creationId xmlns:a16="http://schemas.microsoft.com/office/drawing/2014/main" id="{8AA56AC7-AAD9-F7CC-E8EA-C1385ED26965}"/>
              </a:ext>
            </a:extLst>
          </p:cNvPr>
          <p:cNvSpPr txBox="1"/>
          <p:nvPr/>
        </p:nvSpPr>
        <p:spPr>
          <a:xfrm>
            <a:off x="10676575" y="45165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9" name="Google Shape;146;p33">
            <a:extLst>
              <a:ext uri="{FF2B5EF4-FFF2-40B4-BE49-F238E27FC236}">
                <a16:creationId xmlns:a16="http://schemas.microsoft.com/office/drawing/2014/main" id="{5800A578-649F-9BF6-312C-C1A203037316}"/>
              </a:ext>
            </a:extLst>
          </p:cNvPr>
          <p:cNvSpPr txBox="1"/>
          <p:nvPr/>
        </p:nvSpPr>
        <p:spPr>
          <a:xfrm>
            <a:off x="10676575" y="527352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0" name="Google Shape;147;p33">
            <a:extLst>
              <a:ext uri="{FF2B5EF4-FFF2-40B4-BE49-F238E27FC236}">
                <a16:creationId xmlns:a16="http://schemas.microsoft.com/office/drawing/2014/main" id="{B3FAF03A-E065-808A-B750-0053D28A13EB}"/>
              </a:ext>
            </a:extLst>
          </p:cNvPr>
          <p:cNvSpPr txBox="1"/>
          <p:nvPr/>
        </p:nvSpPr>
        <p:spPr>
          <a:xfrm>
            <a:off x="7562925" y="569988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1" name="Google Shape;148;p33">
            <a:extLst>
              <a:ext uri="{FF2B5EF4-FFF2-40B4-BE49-F238E27FC236}">
                <a16:creationId xmlns:a16="http://schemas.microsoft.com/office/drawing/2014/main" id="{C2876761-69DF-3B83-1AAE-6E14D503E54B}"/>
              </a:ext>
            </a:extLst>
          </p:cNvPr>
          <p:cNvSpPr txBox="1"/>
          <p:nvPr/>
        </p:nvSpPr>
        <p:spPr>
          <a:xfrm>
            <a:off x="7562925" y="13885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2" name="Google Shape;149;p33">
            <a:extLst>
              <a:ext uri="{FF2B5EF4-FFF2-40B4-BE49-F238E27FC236}">
                <a16:creationId xmlns:a16="http://schemas.microsoft.com/office/drawing/2014/main" id="{536D6FD5-D76C-1DE4-36A6-4B1674922432}"/>
              </a:ext>
            </a:extLst>
          </p:cNvPr>
          <p:cNvSpPr txBox="1"/>
          <p:nvPr/>
        </p:nvSpPr>
        <p:spPr>
          <a:xfrm>
            <a:off x="7562925" y="221340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3" name="Google Shape;150;p33">
            <a:extLst>
              <a:ext uri="{FF2B5EF4-FFF2-40B4-BE49-F238E27FC236}">
                <a16:creationId xmlns:a16="http://schemas.microsoft.com/office/drawing/2014/main" id="{F6E5EFD1-83E5-BB63-CFD4-E2DACCBB2C08}"/>
              </a:ext>
            </a:extLst>
          </p:cNvPr>
          <p:cNvSpPr/>
          <p:nvPr/>
        </p:nvSpPr>
        <p:spPr>
          <a:xfrm>
            <a:off x="7563000" y="29590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1;p33">
            <a:extLst>
              <a:ext uri="{FF2B5EF4-FFF2-40B4-BE49-F238E27FC236}">
                <a16:creationId xmlns:a16="http://schemas.microsoft.com/office/drawing/2014/main" id="{F34F9849-BF7E-FC17-CA88-5E4A42956949}"/>
              </a:ext>
            </a:extLst>
          </p:cNvPr>
          <p:cNvSpPr txBox="1"/>
          <p:nvPr/>
        </p:nvSpPr>
        <p:spPr>
          <a:xfrm>
            <a:off x="3962150" y="3079650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خطة التسويق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5" name="Google Shape;152;p33">
            <a:extLst>
              <a:ext uri="{FF2B5EF4-FFF2-40B4-BE49-F238E27FC236}">
                <a16:creationId xmlns:a16="http://schemas.microsoft.com/office/drawing/2014/main" id="{A904A229-0BCC-74B9-3E84-F564BE14B8C9}"/>
              </a:ext>
            </a:extLst>
          </p:cNvPr>
          <p:cNvSpPr txBox="1"/>
          <p:nvPr/>
        </p:nvSpPr>
        <p:spPr>
          <a:xfrm>
            <a:off x="7562925" y="29715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6" name="Google Shape;153;p33">
            <a:extLst>
              <a:ext uri="{FF2B5EF4-FFF2-40B4-BE49-F238E27FC236}">
                <a16:creationId xmlns:a16="http://schemas.microsoft.com/office/drawing/2014/main" id="{009D7F4F-26D5-BF3E-C307-836ACBCAE3E1}"/>
              </a:ext>
            </a:extLst>
          </p:cNvPr>
          <p:cNvSpPr/>
          <p:nvPr/>
        </p:nvSpPr>
        <p:spPr>
          <a:xfrm>
            <a:off x="7563000" y="37172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54;p33">
            <a:extLst>
              <a:ext uri="{FF2B5EF4-FFF2-40B4-BE49-F238E27FC236}">
                <a16:creationId xmlns:a16="http://schemas.microsoft.com/office/drawing/2014/main" id="{6698D2C9-A9B2-7A4B-C01A-C4FB7CEAD63C}"/>
              </a:ext>
            </a:extLst>
          </p:cNvPr>
          <p:cNvSpPr txBox="1"/>
          <p:nvPr/>
        </p:nvSpPr>
        <p:spPr>
          <a:xfrm>
            <a:off x="3962150" y="3837825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المالية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التكلفة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التقريبية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8" name="Google Shape;155;p33">
            <a:extLst>
              <a:ext uri="{FF2B5EF4-FFF2-40B4-BE49-F238E27FC236}">
                <a16:creationId xmlns:a16="http://schemas.microsoft.com/office/drawing/2014/main" id="{AFC7E468-CAED-83B3-976F-57F2CC6E7A26}"/>
              </a:ext>
            </a:extLst>
          </p:cNvPr>
          <p:cNvSpPr txBox="1"/>
          <p:nvPr/>
        </p:nvSpPr>
        <p:spPr>
          <a:xfrm>
            <a:off x="7562925" y="37297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نبذة عن الشركة أو المتقدم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سنوات الخبرة ، أبرز الأعمال ، المجالات التي تعمل بها ...يرجى كتابة النص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 فكرة الفيلم وعنوانه ومدته المقترحة :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شرح فكرة الفيلم ومدته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881902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ما هو جانب الابتكار والإبداع في فكرة الفيلم :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الذي يجعل الفكرة مميزة وتستحق التنفيذ مثلا ؟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469289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قالب الفيلم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فيلم وثائقي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فيلم درامي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فيلم كوميدي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فيلم عائلي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فيلم رعب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فيلم تاريخي 	</a:t>
            </a:r>
          </a:p>
        </p:txBody>
      </p:sp>
    </p:spTree>
    <p:extLst>
      <p:ext uri="{BB962C8B-B14F-4D97-AF65-F5344CB8AC3E}">
        <p14:creationId xmlns:p14="http://schemas.microsoft.com/office/powerpoint/2010/main" val="19587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43017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مواقع تصوير الفيلم المقترحة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حال وجود مواقع مقترحة يرجى ذكرها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369102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المعدات الفنية المخصصة للفيلم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أبرز المعدات الفنية التي سيتم استخدامها في التصوير والانتاج 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30010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فريق العمل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الأسم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المهمة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6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967512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سيناريو /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Storyboard </a:t>
                      </a: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الفيلم: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السيناريو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سيناريو /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Storyboard </a:t>
                      </a: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الفيلم: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السيناريو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0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عمل التصوير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الخطة المقترحة لتصوير العمل 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357</Words>
  <Application>Microsoft Office PowerPoint</Application>
  <PresentationFormat>Widescreen</PresentationFormat>
  <Paragraphs>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Cairo Light</vt:lpstr>
      <vt:lpstr>Cairo Medium</vt:lpstr>
      <vt:lpstr>Calibri</vt:lpstr>
      <vt:lpstr>Cairo</vt:lpstr>
      <vt:lpstr>Arial</vt:lpstr>
      <vt:lpstr>Changa ExtraLight</vt:lpstr>
      <vt:lpstr>Changa</vt:lpstr>
      <vt:lpstr>Changa ExtraBold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Muhannad Alnoaimi</cp:lastModifiedBy>
  <cp:revision>8</cp:revision>
  <dcterms:modified xsi:type="dcterms:W3CDTF">2024-04-28T09:51:23Z</dcterms:modified>
</cp:coreProperties>
</file>