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6" r:id="rId4"/>
    <p:sldId id="267" r:id="rId5"/>
    <p:sldId id="281" r:id="rId6"/>
    <p:sldId id="275" r:id="rId7"/>
    <p:sldId id="274" r:id="rId8"/>
    <p:sldId id="272" r:id="rId9"/>
    <p:sldId id="269" r:id="rId10"/>
    <p:sldId id="268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embeddedFontLst>
    <p:embeddedFont>
      <p:font typeface="Cairo" panose="00000800000000000000" pitchFamily="2" charset="-78"/>
      <p:regular r:id="rId19"/>
      <p:bold r:id="rId20"/>
    </p:embeddedFont>
    <p:embeddedFont>
      <p:font typeface="Cairo Light" panose="00000400000000000000" pitchFamily="2" charset="-78"/>
      <p:regular r:id="rId21"/>
      <p:bold r:id="rId22"/>
    </p:embeddedFont>
    <p:embeddedFont>
      <p:font typeface="Cairo Medium" panose="020B0604020202020204" charset="-78"/>
      <p:regular r:id="rId23"/>
      <p:bold r:id="rId24"/>
    </p:embeddedFont>
    <p:embeddedFont>
      <p:font typeface="Changa" panose="020B0604020202020204" charset="-78"/>
      <p:regular r:id="rId25"/>
      <p:bold r:id="rId26"/>
    </p:embeddedFont>
    <p:embeddedFont>
      <p:font typeface="Changa ExtraBold" panose="020B0604020202020204" charset="-78"/>
      <p:bold r:id="rId27"/>
    </p:embeddedFont>
    <p:embeddedFont>
      <p:font typeface="Changa ExtraLight" panose="020B0604020202020204" charset="-78"/>
      <p:regular r:id="rId28"/>
      <p:bold r:id="rId29"/>
    </p:embeddedFont>
    <p:embeddedFont>
      <p:font typeface="Open Sans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">
          <p15:clr>
            <a:srgbClr val="A4A3A4"/>
          </p15:clr>
        </p15:guide>
        <p15:guide id="4" pos="7296">
          <p15:clr>
            <a:srgbClr val="A4A3A4"/>
          </p15:clr>
        </p15:guide>
        <p15:guide id="5" orient="horz" pos="45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CC6ABD-8C87-49E0-8B4A-6AE1153E916D}">
  <a:tblStyle styleId="{07CC6ABD-8C87-49E0-8B4A-6AE1153E91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124" y="44"/>
      </p:cViewPr>
      <p:guideLst>
        <p:guide orient="horz" pos="2160"/>
        <p:guide pos="3840"/>
        <p:guide pos="384"/>
        <p:guide pos="7296"/>
        <p:guide orient="horz" pos="45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4" d="100"/>
          <a:sy n="44" d="100"/>
        </p:scale>
        <p:origin x="284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A7B2D0-0936-3400-F062-9C874F733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2E243-0FB2-17BF-CD11-4160FB6992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BCBC0-F09E-44FE-8C4E-4FD8F8E5A50A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7A5A6-32C4-D1B7-D6DD-1790BC15E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C6AE3-4DE7-B98C-D38B-F7637D2804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B7D7-5FD0-455C-975C-3C32F42F5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656233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25b65623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0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line&#10;&#10;Description automatically generated with medium confidence">
            <a:extLst>
              <a:ext uri="{FF2B5EF4-FFF2-40B4-BE49-F238E27FC236}">
                <a16:creationId xmlns:a16="http://schemas.microsoft.com/office/drawing/2014/main" id="{618F0D4D-63BD-514F-0CF4-081C7FAAA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50" y="-12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" name="Google Shape;107;p32"/>
          <p:cNvPicPr preferRelativeResize="0"/>
          <p:nvPr/>
        </p:nvPicPr>
        <p:blipFill rotWithShape="1">
          <a:blip r:embed="rId4">
            <a:alphaModFix/>
          </a:blip>
          <a:srcRect l="31605" t="10441" r="31919" b="16746"/>
          <a:stretch/>
        </p:blipFill>
        <p:spPr>
          <a:xfrm>
            <a:off x="9744064" y="391941"/>
            <a:ext cx="1871203" cy="17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2"/>
          <p:cNvSpPr txBox="1"/>
          <p:nvPr/>
        </p:nvSpPr>
        <p:spPr>
          <a:xfrm>
            <a:off x="3430718" y="2189742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100" b="1" dirty="0" err="1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فئة</a:t>
            </a:r>
            <a:r>
              <a:rPr lang="en-ID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 </a:t>
            </a:r>
            <a:r>
              <a:rPr lang="en-ID" sz="3100" b="1" dirty="0" err="1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الأغاني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pic>
        <p:nvPicPr>
          <p:cNvPr id="5" name="Picture 4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2B345491-49CB-8880-56FA-8A121797C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3" y="-663365"/>
            <a:ext cx="4566584" cy="3502570"/>
          </a:xfrm>
          <a:prstGeom prst="rect">
            <a:avLst/>
          </a:prstGeom>
        </p:spPr>
      </p:pic>
      <p:sp>
        <p:nvSpPr>
          <p:cNvPr id="6" name="Google Shape;108;p32">
            <a:extLst>
              <a:ext uri="{FF2B5EF4-FFF2-40B4-BE49-F238E27FC236}">
                <a16:creationId xmlns:a16="http://schemas.microsoft.com/office/drawing/2014/main" id="{85B4AE68-DF8E-4B3D-BFE6-DAFF3A2C92FC}"/>
              </a:ext>
            </a:extLst>
          </p:cNvPr>
          <p:cNvSpPr txBox="1"/>
          <p:nvPr/>
        </p:nvSpPr>
        <p:spPr>
          <a:xfrm>
            <a:off x="3430718" y="3699304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اسم الشركة – مقدم الفكرة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2" name="Google Shape;119;p33">
            <a:extLst>
              <a:ext uri="{FF2B5EF4-FFF2-40B4-BE49-F238E27FC236}">
                <a16:creationId xmlns:a16="http://schemas.microsoft.com/office/drawing/2014/main" id="{3C7C19A1-441E-EFF5-C6B0-440708FA6D24}"/>
              </a:ext>
            </a:extLst>
          </p:cNvPr>
          <p:cNvSpPr txBox="1"/>
          <p:nvPr/>
        </p:nvSpPr>
        <p:spPr>
          <a:xfrm>
            <a:off x="2215942" y="5208866"/>
            <a:ext cx="74398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2000" dirty="0">
                <a:solidFill>
                  <a:srgbClr val="FF0000"/>
                </a:solidFill>
                <a:highlight>
                  <a:srgbClr val="FFFF00"/>
                </a:highlight>
                <a:latin typeface="Changa"/>
                <a:ea typeface="Changa"/>
                <a:cs typeface="Changa"/>
                <a:sym typeface="Changa"/>
              </a:rPr>
              <a:t>يرجى التأكد من استكمال جميع المعلومات في الاستمارة </a:t>
            </a:r>
            <a:endParaRPr sz="2000" dirty="0">
              <a:solidFill>
                <a:srgbClr val="FF0000"/>
              </a:solidFill>
              <a:highlight>
                <a:srgbClr val="FFFF00"/>
              </a:highlight>
              <a:latin typeface="Changa"/>
              <a:ea typeface="Changa"/>
              <a:cs typeface="Changa"/>
              <a:sym typeface="Chang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310840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خطة التسويق للفكرة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معلومات خطتك التسويقية للفكرة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4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50" y="-12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2"/>
          <p:cNvSpPr txBox="1"/>
          <p:nvPr/>
        </p:nvSpPr>
        <p:spPr>
          <a:xfrm>
            <a:off x="2226734" y="1581904"/>
            <a:ext cx="7021470" cy="3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BH" sz="8000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الملاحق</a:t>
            </a:r>
            <a:endParaRPr sz="2700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9634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56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8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68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ملاحق ومرفقات إضافية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اضافة إي ملفات او صور او بيانات توضح فكرتك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11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3"/>
          <p:cNvSpPr txBox="1"/>
          <p:nvPr/>
        </p:nvSpPr>
        <p:spPr>
          <a:xfrm>
            <a:off x="8702350" y="1248950"/>
            <a:ext cx="1738200" cy="76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صاحب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الفكرة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 sz="1200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اسم</a:t>
            </a:r>
            <a:r>
              <a:rPr lang="en-ID" sz="1200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sz="1200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الشركة</a:t>
            </a:r>
            <a:r>
              <a:rPr lang="ar-BH" sz="1200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أو الشخص</a:t>
            </a:r>
            <a:endParaRPr sz="16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15" name="Google Shape;115;p33"/>
          <p:cNvSpPr txBox="1"/>
          <p:nvPr/>
        </p:nvSpPr>
        <p:spPr>
          <a:xfrm>
            <a:off x="11432904" y="6318228"/>
            <a:ext cx="59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1" u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33"/>
          <p:cNvSpPr/>
          <p:nvPr/>
        </p:nvSpPr>
        <p:spPr>
          <a:xfrm>
            <a:off x="0" y="0"/>
            <a:ext cx="37947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3"/>
          <p:cNvSpPr txBox="1"/>
          <p:nvPr/>
        </p:nvSpPr>
        <p:spPr>
          <a:xfrm>
            <a:off x="247800" y="2764700"/>
            <a:ext cx="3299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4000" dirty="0" err="1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محتويات</a:t>
            </a:r>
            <a:r>
              <a:rPr lang="en-ID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 </a:t>
            </a:r>
            <a:r>
              <a:rPr lang="en-ID" sz="4000" dirty="0" err="1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استمارة</a:t>
            </a:r>
            <a:r>
              <a:rPr lang="en-ID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 </a:t>
            </a:r>
            <a:endParaRPr lang="ar-BH" sz="4000"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تسجيل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فئة</a:t>
            </a:r>
            <a:r>
              <a:rPr lang="en-ID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 </a:t>
            </a:r>
            <a:r>
              <a:rPr lang="en-ID" sz="4000" dirty="0" err="1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الأغاني</a:t>
            </a:r>
            <a:endParaRPr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</p:txBody>
      </p:sp>
      <p:sp>
        <p:nvSpPr>
          <p:cNvPr id="119" name="Google Shape;119;p33"/>
          <p:cNvSpPr txBox="1"/>
          <p:nvPr/>
        </p:nvSpPr>
        <p:spPr>
          <a:xfrm>
            <a:off x="6015088" y="6214220"/>
            <a:ext cx="428607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BH" sz="1200" dirty="0">
                <a:solidFill>
                  <a:srgbClr val="FF0000"/>
                </a:solidFill>
                <a:latin typeface="Changa"/>
                <a:ea typeface="Changa"/>
                <a:cs typeface="Changa"/>
                <a:sym typeface="Changa"/>
              </a:rPr>
              <a:t>يرجى التأكد من استكمال جميع المعلومات في الاستمارة </a:t>
            </a:r>
            <a:endParaRPr sz="1200" dirty="0">
              <a:solidFill>
                <a:srgbClr val="FF0000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21" name="Google Shape;121;p33"/>
          <p:cNvSpPr/>
          <p:nvPr/>
        </p:nvSpPr>
        <p:spPr>
          <a:xfrm>
            <a:off x="7562937" y="48287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3"/>
          <p:cNvSpPr txBox="1"/>
          <p:nvPr/>
        </p:nvSpPr>
        <p:spPr>
          <a:xfrm>
            <a:off x="8702350" y="60355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اسم الاغنية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23" name="Google Shape;123;p33"/>
          <p:cNvSpPr/>
          <p:nvPr/>
        </p:nvSpPr>
        <p:spPr>
          <a:xfrm>
            <a:off x="7562937" y="13014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33"/>
          <p:cNvSpPr/>
          <p:nvPr/>
        </p:nvSpPr>
        <p:spPr>
          <a:xfrm>
            <a:off x="7563000" y="21200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3"/>
          <p:cNvSpPr/>
          <p:nvPr/>
        </p:nvSpPr>
        <p:spPr>
          <a:xfrm>
            <a:off x="7562937" y="293860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3"/>
          <p:cNvSpPr txBox="1"/>
          <p:nvPr/>
        </p:nvSpPr>
        <p:spPr>
          <a:xfrm>
            <a:off x="8702350" y="224055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قالب الاغنية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27" name="Google Shape;127;p33"/>
          <p:cNvSpPr txBox="1"/>
          <p:nvPr/>
        </p:nvSpPr>
        <p:spPr>
          <a:xfrm>
            <a:off x="8401875" y="3865250"/>
            <a:ext cx="2038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خطة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عمل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التصوير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28" name="Google Shape;128;p33"/>
          <p:cNvSpPr/>
          <p:nvPr/>
        </p:nvSpPr>
        <p:spPr>
          <a:xfrm>
            <a:off x="7563000" y="37446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3"/>
          <p:cNvSpPr txBox="1"/>
          <p:nvPr/>
        </p:nvSpPr>
        <p:spPr>
          <a:xfrm>
            <a:off x="8702350" y="309100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كلمات الأغنية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30" name="Google Shape;130;p33"/>
          <p:cNvSpPr txBox="1"/>
          <p:nvPr/>
        </p:nvSpPr>
        <p:spPr>
          <a:xfrm>
            <a:off x="8702350" y="462725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فريق العمل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31" name="Google Shape;131;p33"/>
          <p:cNvSpPr txBox="1"/>
          <p:nvPr/>
        </p:nvSpPr>
        <p:spPr>
          <a:xfrm>
            <a:off x="8702350" y="5377000"/>
            <a:ext cx="17382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المغني المقترح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32" name="Google Shape;132;p33"/>
          <p:cNvSpPr/>
          <p:nvPr/>
        </p:nvSpPr>
        <p:spPr>
          <a:xfrm>
            <a:off x="10676500" y="48287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33" name="Google Shape;133;p33"/>
          <p:cNvSpPr/>
          <p:nvPr/>
        </p:nvSpPr>
        <p:spPr>
          <a:xfrm>
            <a:off x="10676500" y="13014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3"/>
          <p:cNvSpPr/>
          <p:nvPr/>
        </p:nvSpPr>
        <p:spPr>
          <a:xfrm>
            <a:off x="10676562" y="21200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3"/>
          <p:cNvSpPr/>
          <p:nvPr/>
        </p:nvSpPr>
        <p:spPr>
          <a:xfrm>
            <a:off x="10676500" y="293860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3"/>
          <p:cNvSpPr/>
          <p:nvPr/>
        </p:nvSpPr>
        <p:spPr>
          <a:xfrm>
            <a:off x="10676562" y="37446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33"/>
          <p:cNvSpPr/>
          <p:nvPr/>
        </p:nvSpPr>
        <p:spPr>
          <a:xfrm>
            <a:off x="10676562" y="450665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33"/>
          <p:cNvSpPr/>
          <p:nvPr/>
        </p:nvSpPr>
        <p:spPr>
          <a:xfrm>
            <a:off x="10676500" y="522460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3"/>
          <p:cNvSpPr txBox="1"/>
          <p:nvPr/>
        </p:nvSpPr>
        <p:spPr>
          <a:xfrm>
            <a:off x="3962150" y="1422050"/>
            <a:ext cx="329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مواقع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تصوير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الاغنية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40" name="Google Shape;140;p33"/>
          <p:cNvSpPr txBox="1"/>
          <p:nvPr/>
        </p:nvSpPr>
        <p:spPr>
          <a:xfrm>
            <a:off x="3962150" y="603550"/>
            <a:ext cx="329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نموذج ملحن للموسيقى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41" name="Google Shape;141;p33"/>
          <p:cNvSpPr txBox="1"/>
          <p:nvPr/>
        </p:nvSpPr>
        <p:spPr>
          <a:xfrm>
            <a:off x="3962150" y="2026650"/>
            <a:ext cx="3299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D" sz="16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المعدات الفنية المخصصة لللاغنية</a:t>
            </a:r>
            <a:b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مثال (نوع الكاميرا، الإضاءة، برامج المونتاج وتصحيح الألوان).</a:t>
            </a:r>
            <a:endParaRPr>
              <a:solidFill>
                <a:srgbClr val="262626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143" name="Google Shape;143;p33"/>
          <p:cNvSpPr txBox="1"/>
          <p:nvPr/>
        </p:nvSpPr>
        <p:spPr>
          <a:xfrm>
            <a:off x="3962150" y="2809100"/>
            <a:ext cx="32991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مرفقات</a:t>
            </a:r>
            <a:br>
              <a:rPr lang="en-ID" sz="1700" b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صور، فيديوهات، وصلات لاغاني مشابهة، (References)</a:t>
            </a:r>
            <a:endParaRPr sz="1700" b="1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44" name="Google Shape;144;p33"/>
          <p:cNvSpPr txBox="1"/>
          <p:nvPr/>
        </p:nvSpPr>
        <p:spPr>
          <a:xfrm>
            <a:off x="10676575" y="48287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45" name="Google Shape;145;p33"/>
          <p:cNvSpPr txBox="1"/>
          <p:nvPr/>
        </p:nvSpPr>
        <p:spPr>
          <a:xfrm>
            <a:off x="10676575" y="130145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46" name="Google Shape;146;p33"/>
          <p:cNvSpPr txBox="1"/>
          <p:nvPr/>
        </p:nvSpPr>
        <p:spPr>
          <a:xfrm>
            <a:off x="10676575" y="2113763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3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47" name="Google Shape;147;p33"/>
          <p:cNvSpPr txBox="1"/>
          <p:nvPr/>
        </p:nvSpPr>
        <p:spPr>
          <a:xfrm>
            <a:off x="10676575" y="29323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4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48" name="Google Shape;148;p33"/>
          <p:cNvSpPr txBox="1"/>
          <p:nvPr/>
        </p:nvSpPr>
        <p:spPr>
          <a:xfrm>
            <a:off x="10676575" y="37226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5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49" name="Google Shape;149;p33"/>
          <p:cNvSpPr txBox="1"/>
          <p:nvPr/>
        </p:nvSpPr>
        <p:spPr>
          <a:xfrm>
            <a:off x="10676575" y="44846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6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50" name="Google Shape;150;p33"/>
          <p:cNvSpPr txBox="1"/>
          <p:nvPr/>
        </p:nvSpPr>
        <p:spPr>
          <a:xfrm>
            <a:off x="10676575" y="522460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7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51" name="Google Shape;151;p33"/>
          <p:cNvSpPr txBox="1"/>
          <p:nvPr/>
        </p:nvSpPr>
        <p:spPr>
          <a:xfrm>
            <a:off x="7562925" y="48287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8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52" name="Google Shape;152;p33"/>
          <p:cNvSpPr txBox="1"/>
          <p:nvPr/>
        </p:nvSpPr>
        <p:spPr>
          <a:xfrm>
            <a:off x="7562925" y="130145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9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53" name="Google Shape;153;p33"/>
          <p:cNvSpPr txBox="1"/>
          <p:nvPr/>
        </p:nvSpPr>
        <p:spPr>
          <a:xfrm>
            <a:off x="7562925" y="2113763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10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54" name="Google Shape;154;p33"/>
          <p:cNvSpPr txBox="1"/>
          <p:nvPr/>
        </p:nvSpPr>
        <p:spPr>
          <a:xfrm>
            <a:off x="7562925" y="293232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55" name="Google Shape;155;p33"/>
          <p:cNvSpPr txBox="1"/>
          <p:nvPr/>
        </p:nvSpPr>
        <p:spPr>
          <a:xfrm>
            <a:off x="7562925" y="375717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56" name="Google Shape;156;p33"/>
          <p:cNvSpPr/>
          <p:nvPr/>
        </p:nvSpPr>
        <p:spPr>
          <a:xfrm>
            <a:off x="7563000" y="4502825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3"/>
          <p:cNvSpPr txBox="1"/>
          <p:nvPr/>
        </p:nvSpPr>
        <p:spPr>
          <a:xfrm>
            <a:off x="3962150" y="3843225"/>
            <a:ext cx="3299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خطة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التسويق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58" name="Google Shape;158;p33"/>
          <p:cNvSpPr txBox="1"/>
          <p:nvPr/>
        </p:nvSpPr>
        <p:spPr>
          <a:xfrm>
            <a:off x="7562925" y="4515350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13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59" name="Google Shape;159;p33"/>
          <p:cNvSpPr/>
          <p:nvPr/>
        </p:nvSpPr>
        <p:spPr>
          <a:xfrm>
            <a:off x="7563000" y="5261000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3"/>
          <p:cNvSpPr txBox="1"/>
          <p:nvPr/>
        </p:nvSpPr>
        <p:spPr>
          <a:xfrm>
            <a:off x="4144032" y="4605225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الخطة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en-ID" sz="1700" b="1" dirty="0" err="1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المالية</a:t>
            </a: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 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(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التكلفة</a:t>
            </a: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 </a:t>
            </a:r>
            <a:r>
              <a:rPr lang="en-ID" dirty="0" err="1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التقريبية</a:t>
            </a:r>
            <a:r>
              <a:rPr lang="ar-BH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)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pic>
        <p:nvPicPr>
          <p:cNvPr id="2" name="Picture 1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C9266B6E-D610-B7A7-0AC0-DCA64285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6" y="297955"/>
            <a:ext cx="2827628" cy="2168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473726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نبذة عن الشركة أو المتقدم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سنوات الخبرة ، أبرز الأعمال ، المجالات التي تعمل بها ...يرجى كتابة النص المقترح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3FE27CA6-7C0A-B319-0F6B-19306CDCB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615275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 فكرة الأغنية وما هو جانب الابتكار والإبداع فيها: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AEBBFB-3185-5BDC-E995-7930354E4F96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شرح فكرة الأغنية وما هو الجديد فيها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5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849957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أسم الأغنية – اسم المغني المقترح – قالبها - مدتها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 اقتراح أكثر من أسم مع تحديد قالب الاغنية ( وطنية ، شبابية ، أطفال .. الخ) وتحديد مدتها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7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68;p34">
            <a:extLst>
              <a:ext uri="{FF2B5EF4-FFF2-40B4-BE49-F238E27FC236}">
                <a16:creationId xmlns:a16="http://schemas.microsoft.com/office/drawing/2014/main" id="{62E0DD19-F1E4-26BE-435D-F5C4DC062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46414"/>
              </p:ext>
            </p:extLst>
          </p:nvPr>
        </p:nvGraphicFramePr>
        <p:xfrm>
          <a:off x="-1979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كلمات الأغنية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72D0C7D-EED6-FA11-7342-873766FCA6E0}"/>
              </a:ext>
            </a:extLst>
          </p:cNvPr>
          <p:cNvSpPr txBox="1"/>
          <p:nvPr/>
        </p:nvSpPr>
        <p:spPr>
          <a:xfrm>
            <a:off x="205523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يمكن كتابة نص الأغنية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15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171382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خطة عمل التصوير للأغنية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يرجى كتابة الخطة المقترحة لتصوير العمل  المقترح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8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3860855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مواقع تصوير الأغنية المقترحة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في حال وجود مواقع مقترحة يرجى ذكرها هنا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oogle Shape;168;p34">
            <a:extLst>
              <a:ext uri="{FF2B5EF4-FFF2-40B4-BE49-F238E27FC236}">
                <a16:creationId xmlns:a16="http://schemas.microsoft.com/office/drawing/2014/main" id="{76D13DE6-2767-5D33-1297-B8B611458A54}"/>
              </a:ext>
            </a:extLst>
          </p:cNvPr>
          <p:cNvGraphicFramePr/>
          <p:nvPr/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المعدات الفنية المخصصة للأغنية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1546B0-A89C-017B-B428-A548ED816A83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ar-BH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مثال: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هي أبرز المعدات الفنية التي سيتم استخدامها في التصوير والانتاج 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3300104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فريق العمل المقترح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730D8C-FDF4-8F4A-4467-7F0ED9740B33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07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ctr" rtl="1"/>
                      <a:r>
                        <a:rPr lang="ar-BH" sz="1400" b="1" dirty="0"/>
                        <a:t>الأسم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1400" b="1" dirty="0"/>
                        <a:t>المهمة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06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194153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BH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          التكلفة المالية المقترحة للعمل  :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6C06B8-539A-8BA8-3F92-9515EC89D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142744"/>
              </p:ext>
            </p:extLst>
          </p:nvPr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940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r" rtl="1"/>
                      <a:r>
                        <a:rPr lang="ar-BH" sz="1400" b="1" dirty="0"/>
                        <a:t>البند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1400" b="1" dirty="0"/>
                        <a:t>التكلفة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ar-BH" sz="1400" b="1" dirty="0">
                          <a:solidFill>
                            <a:srgbClr val="0070C0"/>
                          </a:solidFill>
                        </a:rPr>
                        <a:t>التكلفة</a:t>
                      </a:r>
                      <a:r>
                        <a:rPr lang="ar-BH" sz="1400" b="1" baseline="0" dirty="0">
                          <a:solidFill>
                            <a:srgbClr val="0070C0"/>
                          </a:solidFill>
                        </a:rPr>
                        <a:t> الكلية</a:t>
                      </a: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69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74C"/>
      </a:accent1>
      <a:accent2>
        <a:srgbClr val="2A2C29"/>
      </a:accent2>
      <a:accent3>
        <a:srgbClr val="A29E8D"/>
      </a:accent3>
      <a:accent4>
        <a:srgbClr val="46121F"/>
      </a:accent4>
      <a:accent5>
        <a:srgbClr val="8C2E39"/>
      </a:accent5>
      <a:accent6>
        <a:srgbClr val="B139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350</Words>
  <Application>Microsoft Office PowerPoint</Application>
  <PresentationFormat>Widescreen</PresentationFormat>
  <Paragraphs>80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Cairo Light</vt:lpstr>
      <vt:lpstr>Cairo Medium</vt:lpstr>
      <vt:lpstr>Calibri</vt:lpstr>
      <vt:lpstr>Cairo</vt:lpstr>
      <vt:lpstr>Arial</vt:lpstr>
      <vt:lpstr>Changa ExtraLight</vt:lpstr>
      <vt:lpstr>Changa</vt:lpstr>
      <vt:lpstr>Changa ExtraBold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Muhannad Alnoaimi</cp:lastModifiedBy>
  <cp:revision>6</cp:revision>
  <dcterms:modified xsi:type="dcterms:W3CDTF">2024-04-28T09:50:54Z</dcterms:modified>
</cp:coreProperties>
</file>