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83" r:id="rId4"/>
    <p:sldId id="267" r:id="rId5"/>
    <p:sldId id="284" r:id="rId6"/>
    <p:sldId id="274" r:id="rId7"/>
    <p:sldId id="272" r:id="rId8"/>
    <p:sldId id="281" r:id="rId9"/>
    <p:sldId id="275" r:id="rId10"/>
    <p:sldId id="268" r:id="rId11"/>
    <p:sldId id="269" r:id="rId12"/>
    <p:sldId id="276" r:id="rId13"/>
    <p:sldId id="277" r:id="rId14"/>
    <p:sldId id="278" r:id="rId15"/>
    <p:sldId id="279" r:id="rId16"/>
    <p:sldId id="280" r:id="rId17"/>
  </p:sldIdLst>
  <p:sldSz cx="12192000" cy="6858000"/>
  <p:notesSz cx="6858000" cy="9144000"/>
  <p:embeddedFontLst>
    <p:embeddedFont>
      <p:font typeface="Cairo" panose="00000800000000000000" pitchFamily="2" charset="-78"/>
      <p:regular r:id="rId20"/>
      <p:bold r:id="rId21"/>
    </p:embeddedFont>
    <p:embeddedFont>
      <p:font typeface="Cairo Light" panose="00000400000000000000" pitchFamily="2" charset="-78"/>
      <p:regular r:id="rId22"/>
      <p:bold r:id="rId23"/>
    </p:embeddedFont>
    <p:embeddedFont>
      <p:font typeface="Cairo Medium" panose="020B0604020202020204" charset="-78"/>
      <p:regular r:id="rId24"/>
      <p:bold r:id="rId25"/>
    </p:embeddedFont>
    <p:embeddedFont>
      <p:font typeface="Changa" panose="020B0604020202020204" charset="-78"/>
      <p:regular r:id="rId26"/>
      <p:bold r:id="rId27"/>
    </p:embeddedFont>
    <p:embeddedFont>
      <p:font typeface="Changa ExtraBold" panose="020B0604020202020204" charset="-78"/>
      <p:bold r:id="rId28"/>
    </p:embeddedFont>
    <p:embeddedFont>
      <p:font typeface="Changa ExtraLight" panose="020B0604020202020204" charset="-78"/>
      <p:regular r:id="rId29"/>
      <p:bold r:id="rId30"/>
    </p:embeddedFont>
    <p:embeddedFont>
      <p:font typeface="Lato" panose="020F0502020204030203" pitchFamily="34" charset="0"/>
      <p:regular r:id="rId31"/>
      <p:bold r:id="rId32"/>
      <p:italic r:id="rId33"/>
      <p:boldItalic r:id="rId34"/>
    </p:embeddedFont>
    <p:embeddedFont>
      <p:font typeface="Open Sans" pitchFamily="2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84">
          <p15:clr>
            <a:srgbClr val="A4A3A4"/>
          </p15:clr>
        </p15:guide>
        <p15:guide id="4" pos="7296">
          <p15:clr>
            <a:srgbClr val="A4A3A4"/>
          </p15:clr>
        </p15:guide>
        <p15:guide id="5" orient="horz" pos="456">
          <p15:clr>
            <a:srgbClr val="A4A3A4"/>
          </p15:clr>
        </p15:guide>
        <p15:guide id="6" orient="horz" pos="38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CC6ABD-8C87-49E0-8B4A-6AE1153E916D}">
  <a:tblStyle styleId="{07CC6ABD-8C87-49E0-8B4A-6AE1153E916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1124" y="44"/>
      </p:cViewPr>
      <p:guideLst>
        <p:guide orient="horz" pos="2160"/>
        <p:guide pos="3840"/>
        <p:guide pos="384"/>
        <p:guide pos="7296"/>
        <p:guide orient="horz" pos="456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36"/>
    </p:cViewPr>
  </p:sorterViewPr>
  <p:notesViewPr>
    <p:cSldViewPr snapToGrid="0">
      <p:cViewPr varScale="1">
        <p:scale>
          <a:sx n="44" d="100"/>
          <a:sy n="44" d="100"/>
        </p:scale>
        <p:origin x="2844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9" Type="http://schemas.openxmlformats.org/officeDocument/2006/relationships/presProps" Target="presProps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7A7B2D0-0936-3400-F062-9C874F7334E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B2E243-0FB2-17BF-CD11-4160FB6992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BCBC0-F09E-44FE-8C4E-4FD8F8E5A50A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37A5A6-32C4-D1B7-D6DD-1790BC15E8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6C6AE3-4DE7-B98C-D38B-F7637D2804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AB7D7-5FD0-455C-975C-3C32F42F5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6821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25b65623372_0_6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" name="Google Shape;42;g25b65623372_0_6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" name="Google Shape;43;g25b65623372_0_60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5b6562337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11;g25b656233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25b65623372_0_6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" name="Google Shape;42;g25b65623372_0_6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" name="Google Shape;43;g25b65623372_0_60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7021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and white line&#10;&#10;Description automatically generated with medium confidence">
            <a:extLst>
              <a:ext uri="{FF2B5EF4-FFF2-40B4-BE49-F238E27FC236}">
                <a16:creationId xmlns:a16="http://schemas.microsoft.com/office/drawing/2014/main" id="{618F0D4D-63BD-514F-0CF4-081C7FAAA6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Slide">
  <p:cSld name="9_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Slide">
  <p:cSld name="11_Title 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Slide">
  <p:cSld name="12_Title Slid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Slide">
  <p:cSld name="13_Title Slid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Slide">
  <p:cSld name="14_Title Slid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Slide">
  <p:cSld name="15_Title Slid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Slide">
  <p:cSld name="16_Title Slid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Slide">
  <p:cSld name="17_Title Slid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Slide">
  <p:cSld name="18_Title Slid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Title Slide">
  <p:cSld name="19_Title Slid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Slide">
  <p:cSld name="20_Title Slid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Slide">
  <p:cSld name="21_Title Slid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Title Slide">
  <p:cSld name="22_Title Slid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Title Slide">
  <p:cSld name="23_Title Slid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Title Slide">
  <p:cSld name="24_Title Slid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Title Slide">
  <p:cSld name="25_Title Slid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_Title Slide">
  <p:cSld name="26_Title Slid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_Title Slide">
  <p:cSld name="27_Title Slid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_Title Slide">
  <p:cSld name="28_Title Slid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_Title Slide">
  <p:cSld name="29_Title Slid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Slide">
  <p:cSld name="6_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Slide">
  <p:cSld name="7_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Slide">
  <p:cSld name="8_Title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32"/>
          <p:cNvSpPr/>
          <p:nvPr/>
        </p:nvSpPr>
        <p:spPr>
          <a:xfrm>
            <a:off x="19017" y="0"/>
            <a:ext cx="12192000" cy="6858000"/>
          </a:xfrm>
          <a:prstGeom prst="rect">
            <a:avLst/>
          </a:prstGeom>
          <a:solidFill>
            <a:srgbClr val="0C343D">
              <a:alpha val="632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" name="Google Shape;47;p32"/>
          <p:cNvGrpSpPr/>
          <p:nvPr/>
        </p:nvGrpSpPr>
        <p:grpSpPr>
          <a:xfrm flipH="1">
            <a:off x="123453" y="99948"/>
            <a:ext cx="707348" cy="1571956"/>
            <a:chOff x="11376828" y="99948"/>
            <a:chExt cx="707348" cy="1571956"/>
          </a:xfrm>
        </p:grpSpPr>
        <p:grpSp>
          <p:nvGrpSpPr>
            <p:cNvPr id="48" name="Google Shape;48;p32"/>
            <p:cNvGrpSpPr/>
            <p:nvPr/>
          </p:nvGrpSpPr>
          <p:grpSpPr>
            <a:xfrm>
              <a:off x="11376828" y="99948"/>
              <a:ext cx="707348" cy="90000"/>
              <a:chOff x="11376828" y="99948"/>
              <a:chExt cx="707348" cy="90000"/>
            </a:xfrm>
          </p:grpSpPr>
          <p:sp>
            <p:nvSpPr>
              <p:cNvPr id="49" name="Google Shape;49;p32"/>
              <p:cNvSpPr/>
              <p:nvPr/>
            </p:nvSpPr>
            <p:spPr>
              <a:xfrm>
                <a:off x="11376828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50;p32"/>
              <p:cNvSpPr/>
              <p:nvPr/>
            </p:nvSpPr>
            <p:spPr>
              <a:xfrm>
                <a:off x="11582611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51;p32"/>
              <p:cNvSpPr/>
              <p:nvPr/>
            </p:nvSpPr>
            <p:spPr>
              <a:xfrm>
                <a:off x="11788394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52;p32"/>
              <p:cNvSpPr/>
              <p:nvPr/>
            </p:nvSpPr>
            <p:spPr>
              <a:xfrm>
                <a:off x="11994176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Google Shape;53;p32"/>
            <p:cNvGrpSpPr/>
            <p:nvPr/>
          </p:nvGrpSpPr>
          <p:grpSpPr>
            <a:xfrm>
              <a:off x="11376828" y="346941"/>
              <a:ext cx="707348" cy="90000"/>
              <a:chOff x="11376828" y="346941"/>
              <a:chExt cx="707348" cy="90000"/>
            </a:xfrm>
          </p:grpSpPr>
          <p:sp>
            <p:nvSpPr>
              <p:cNvPr id="54" name="Google Shape;54;p32"/>
              <p:cNvSpPr/>
              <p:nvPr/>
            </p:nvSpPr>
            <p:spPr>
              <a:xfrm>
                <a:off x="11376828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5;p32"/>
              <p:cNvSpPr/>
              <p:nvPr/>
            </p:nvSpPr>
            <p:spPr>
              <a:xfrm>
                <a:off x="11582611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56;p32"/>
              <p:cNvSpPr/>
              <p:nvPr/>
            </p:nvSpPr>
            <p:spPr>
              <a:xfrm>
                <a:off x="11788394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57;p32"/>
              <p:cNvSpPr/>
              <p:nvPr/>
            </p:nvSpPr>
            <p:spPr>
              <a:xfrm>
                <a:off x="11994176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8" name="Google Shape;58;p32"/>
            <p:cNvGrpSpPr/>
            <p:nvPr/>
          </p:nvGrpSpPr>
          <p:grpSpPr>
            <a:xfrm>
              <a:off x="11376828" y="593934"/>
              <a:ext cx="707348" cy="90000"/>
              <a:chOff x="11376828" y="593934"/>
              <a:chExt cx="707348" cy="90000"/>
            </a:xfrm>
          </p:grpSpPr>
          <p:sp>
            <p:nvSpPr>
              <p:cNvPr id="59" name="Google Shape;59;p32"/>
              <p:cNvSpPr/>
              <p:nvPr/>
            </p:nvSpPr>
            <p:spPr>
              <a:xfrm>
                <a:off x="11376828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0;p32"/>
              <p:cNvSpPr/>
              <p:nvPr/>
            </p:nvSpPr>
            <p:spPr>
              <a:xfrm>
                <a:off x="11582611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61;p32"/>
              <p:cNvSpPr/>
              <p:nvPr/>
            </p:nvSpPr>
            <p:spPr>
              <a:xfrm>
                <a:off x="11788394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62;p32"/>
              <p:cNvSpPr/>
              <p:nvPr/>
            </p:nvSpPr>
            <p:spPr>
              <a:xfrm>
                <a:off x="11994176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3" name="Google Shape;63;p32"/>
            <p:cNvGrpSpPr/>
            <p:nvPr/>
          </p:nvGrpSpPr>
          <p:grpSpPr>
            <a:xfrm>
              <a:off x="11376828" y="840927"/>
              <a:ext cx="707348" cy="90000"/>
              <a:chOff x="11376828" y="840927"/>
              <a:chExt cx="707348" cy="90000"/>
            </a:xfrm>
          </p:grpSpPr>
          <p:sp>
            <p:nvSpPr>
              <p:cNvPr id="64" name="Google Shape;64;p32"/>
              <p:cNvSpPr/>
              <p:nvPr/>
            </p:nvSpPr>
            <p:spPr>
              <a:xfrm>
                <a:off x="11376828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65;p32"/>
              <p:cNvSpPr/>
              <p:nvPr/>
            </p:nvSpPr>
            <p:spPr>
              <a:xfrm>
                <a:off x="11582611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32"/>
              <p:cNvSpPr/>
              <p:nvPr/>
            </p:nvSpPr>
            <p:spPr>
              <a:xfrm>
                <a:off x="11788394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32"/>
              <p:cNvSpPr/>
              <p:nvPr/>
            </p:nvSpPr>
            <p:spPr>
              <a:xfrm>
                <a:off x="11994176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" name="Google Shape;68;p32"/>
            <p:cNvGrpSpPr/>
            <p:nvPr/>
          </p:nvGrpSpPr>
          <p:grpSpPr>
            <a:xfrm>
              <a:off x="11582611" y="1087920"/>
              <a:ext cx="501565" cy="90000"/>
              <a:chOff x="11582611" y="1087920"/>
              <a:chExt cx="501565" cy="90000"/>
            </a:xfrm>
          </p:grpSpPr>
          <p:sp>
            <p:nvSpPr>
              <p:cNvPr id="69" name="Google Shape;69;p32"/>
              <p:cNvSpPr/>
              <p:nvPr/>
            </p:nvSpPr>
            <p:spPr>
              <a:xfrm>
                <a:off x="11582611" y="1087920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70;p32"/>
              <p:cNvSpPr/>
              <p:nvPr/>
            </p:nvSpPr>
            <p:spPr>
              <a:xfrm>
                <a:off x="11788394" y="1087920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32"/>
              <p:cNvSpPr/>
              <p:nvPr/>
            </p:nvSpPr>
            <p:spPr>
              <a:xfrm>
                <a:off x="11994176" y="1087920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" name="Google Shape;72;p32"/>
            <p:cNvGrpSpPr/>
            <p:nvPr/>
          </p:nvGrpSpPr>
          <p:grpSpPr>
            <a:xfrm>
              <a:off x="11788394" y="1334912"/>
              <a:ext cx="295782" cy="90000"/>
              <a:chOff x="11788394" y="1334912"/>
              <a:chExt cx="295782" cy="90000"/>
            </a:xfrm>
          </p:grpSpPr>
          <p:sp>
            <p:nvSpPr>
              <p:cNvPr id="73" name="Google Shape;73;p32"/>
              <p:cNvSpPr/>
              <p:nvPr/>
            </p:nvSpPr>
            <p:spPr>
              <a:xfrm>
                <a:off x="11788394" y="1334912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32"/>
              <p:cNvSpPr/>
              <p:nvPr/>
            </p:nvSpPr>
            <p:spPr>
              <a:xfrm>
                <a:off x="11994176" y="1334912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5" name="Google Shape;75;p32"/>
            <p:cNvSpPr/>
            <p:nvPr/>
          </p:nvSpPr>
          <p:spPr>
            <a:xfrm>
              <a:off x="11994176" y="1581904"/>
              <a:ext cx="90000" cy="9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" name="Google Shape;76;p32"/>
          <p:cNvGrpSpPr/>
          <p:nvPr/>
        </p:nvGrpSpPr>
        <p:grpSpPr>
          <a:xfrm>
            <a:off x="11376828" y="99948"/>
            <a:ext cx="707348" cy="1571956"/>
            <a:chOff x="11376828" y="99948"/>
            <a:chExt cx="707348" cy="1571956"/>
          </a:xfrm>
        </p:grpSpPr>
        <p:grpSp>
          <p:nvGrpSpPr>
            <p:cNvPr id="77" name="Google Shape;77;p32"/>
            <p:cNvGrpSpPr/>
            <p:nvPr/>
          </p:nvGrpSpPr>
          <p:grpSpPr>
            <a:xfrm>
              <a:off x="11376828" y="99948"/>
              <a:ext cx="707348" cy="90000"/>
              <a:chOff x="11376828" y="99948"/>
              <a:chExt cx="707348" cy="90000"/>
            </a:xfrm>
          </p:grpSpPr>
          <p:sp>
            <p:nvSpPr>
              <p:cNvPr id="78" name="Google Shape;78;p32"/>
              <p:cNvSpPr/>
              <p:nvPr/>
            </p:nvSpPr>
            <p:spPr>
              <a:xfrm>
                <a:off x="11376828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32"/>
              <p:cNvSpPr/>
              <p:nvPr/>
            </p:nvSpPr>
            <p:spPr>
              <a:xfrm>
                <a:off x="11582611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32"/>
              <p:cNvSpPr/>
              <p:nvPr/>
            </p:nvSpPr>
            <p:spPr>
              <a:xfrm>
                <a:off x="11788394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32"/>
              <p:cNvSpPr/>
              <p:nvPr/>
            </p:nvSpPr>
            <p:spPr>
              <a:xfrm>
                <a:off x="11994176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" name="Google Shape;82;p32"/>
            <p:cNvGrpSpPr/>
            <p:nvPr/>
          </p:nvGrpSpPr>
          <p:grpSpPr>
            <a:xfrm>
              <a:off x="11376828" y="346941"/>
              <a:ext cx="707348" cy="90000"/>
              <a:chOff x="11376828" y="346941"/>
              <a:chExt cx="707348" cy="90000"/>
            </a:xfrm>
          </p:grpSpPr>
          <p:sp>
            <p:nvSpPr>
              <p:cNvPr id="83" name="Google Shape;83;p32"/>
              <p:cNvSpPr/>
              <p:nvPr/>
            </p:nvSpPr>
            <p:spPr>
              <a:xfrm>
                <a:off x="11376828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32"/>
              <p:cNvSpPr/>
              <p:nvPr/>
            </p:nvSpPr>
            <p:spPr>
              <a:xfrm>
                <a:off x="11582611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32"/>
              <p:cNvSpPr/>
              <p:nvPr/>
            </p:nvSpPr>
            <p:spPr>
              <a:xfrm>
                <a:off x="11788394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86;p32"/>
              <p:cNvSpPr/>
              <p:nvPr/>
            </p:nvSpPr>
            <p:spPr>
              <a:xfrm>
                <a:off x="11994176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7" name="Google Shape;87;p32"/>
            <p:cNvGrpSpPr/>
            <p:nvPr/>
          </p:nvGrpSpPr>
          <p:grpSpPr>
            <a:xfrm>
              <a:off x="11376828" y="593934"/>
              <a:ext cx="707348" cy="90000"/>
              <a:chOff x="11376828" y="593934"/>
              <a:chExt cx="707348" cy="90000"/>
            </a:xfrm>
          </p:grpSpPr>
          <p:sp>
            <p:nvSpPr>
              <p:cNvPr id="88" name="Google Shape;88;p32"/>
              <p:cNvSpPr/>
              <p:nvPr/>
            </p:nvSpPr>
            <p:spPr>
              <a:xfrm>
                <a:off x="11376828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32"/>
              <p:cNvSpPr/>
              <p:nvPr/>
            </p:nvSpPr>
            <p:spPr>
              <a:xfrm>
                <a:off x="11582611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90;p32"/>
              <p:cNvSpPr/>
              <p:nvPr/>
            </p:nvSpPr>
            <p:spPr>
              <a:xfrm>
                <a:off x="11788394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91;p32"/>
              <p:cNvSpPr/>
              <p:nvPr/>
            </p:nvSpPr>
            <p:spPr>
              <a:xfrm>
                <a:off x="11994176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2" name="Google Shape;92;p32"/>
            <p:cNvGrpSpPr/>
            <p:nvPr/>
          </p:nvGrpSpPr>
          <p:grpSpPr>
            <a:xfrm>
              <a:off x="11376828" y="840927"/>
              <a:ext cx="707348" cy="90000"/>
              <a:chOff x="11376828" y="840927"/>
              <a:chExt cx="707348" cy="90000"/>
            </a:xfrm>
          </p:grpSpPr>
          <p:sp>
            <p:nvSpPr>
              <p:cNvPr id="93" name="Google Shape;93;p32"/>
              <p:cNvSpPr/>
              <p:nvPr/>
            </p:nvSpPr>
            <p:spPr>
              <a:xfrm>
                <a:off x="11376828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32"/>
              <p:cNvSpPr/>
              <p:nvPr/>
            </p:nvSpPr>
            <p:spPr>
              <a:xfrm>
                <a:off x="11582611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32"/>
              <p:cNvSpPr/>
              <p:nvPr/>
            </p:nvSpPr>
            <p:spPr>
              <a:xfrm>
                <a:off x="11788394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32"/>
              <p:cNvSpPr/>
              <p:nvPr/>
            </p:nvSpPr>
            <p:spPr>
              <a:xfrm>
                <a:off x="11994176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7" name="Google Shape;97;p32"/>
            <p:cNvGrpSpPr/>
            <p:nvPr/>
          </p:nvGrpSpPr>
          <p:grpSpPr>
            <a:xfrm>
              <a:off x="11582611" y="1087920"/>
              <a:ext cx="501565" cy="90000"/>
              <a:chOff x="11582611" y="1087920"/>
              <a:chExt cx="501565" cy="90000"/>
            </a:xfrm>
          </p:grpSpPr>
          <p:sp>
            <p:nvSpPr>
              <p:cNvPr id="98" name="Google Shape;98;p32"/>
              <p:cNvSpPr/>
              <p:nvPr/>
            </p:nvSpPr>
            <p:spPr>
              <a:xfrm>
                <a:off x="11582611" y="1087920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p32"/>
              <p:cNvSpPr/>
              <p:nvPr/>
            </p:nvSpPr>
            <p:spPr>
              <a:xfrm>
                <a:off x="11788394" y="1087920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00;p32"/>
              <p:cNvSpPr/>
              <p:nvPr/>
            </p:nvSpPr>
            <p:spPr>
              <a:xfrm>
                <a:off x="11994176" y="1087920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1" name="Google Shape;101;p32"/>
            <p:cNvGrpSpPr/>
            <p:nvPr/>
          </p:nvGrpSpPr>
          <p:grpSpPr>
            <a:xfrm>
              <a:off x="11788394" y="1334912"/>
              <a:ext cx="295782" cy="90000"/>
              <a:chOff x="11788394" y="1334912"/>
              <a:chExt cx="295782" cy="90000"/>
            </a:xfrm>
          </p:grpSpPr>
          <p:sp>
            <p:nvSpPr>
              <p:cNvPr id="102" name="Google Shape;102;p32"/>
              <p:cNvSpPr/>
              <p:nvPr/>
            </p:nvSpPr>
            <p:spPr>
              <a:xfrm>
                <a:off x="11788394" y="1334912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32"/>
              <p:cNvSpPr/>
              <p:nvPr/>
            </p:nvSpPr>
            <p:spPr>
              <a:xfrm>
                <a:off x="11994176" y="1334912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4" name="Google Shape;104;p32"/>
            <p:cNvSpPr/>
            <p:nvPr/>
          </p:nvSpPr>
          <p:spPr>
            <a:xfrm>
              <a:off x="11994176" y="1581904"/>
              <a:ext cx="90000" cy="9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7" name="Google Shape;107;p32"/>
          <p:cNvPicPr preferRelativeResize="0"/>
          <p:nvPr/>
        </p:nvPicPr>
        <p:blipFill rotWithShape="1">
          <a:blip r:embed="rId4">
            <a:alphaModFix/>
          </a:blip>
          <a:srcRect l="31605" t="10441" r="31919" b="16746"/>
          <a:stretch/>
        </p:blipFill>
        <p:spPr>
          <a:xfrm>
            <a:off x="9744064" y="391941"/>
            <a:ext cx="1871203" cy="1797801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32"/>
          <p:cNvSpPr txBox="1"/>
          <p:nvPr/>
        </p:nvSpPr>
        <p:spPr>
          <a:xfrm>
            <a:off x="3430718" y="2189742"/>
            <a:ext cx="5010300" cy="10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3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3100" b="1" dirty="0" err="1">
                <a:solidFill>
                  <a:schemeClr val="lt1"/>
                </a:solidFill>
                <a:latin typeface="Cairo Light"/>
                <a:ea typeface="Cairo Light"/>
                <a:cs typeface="Cairo Light"/>
                <a:sym typeface="Cairo Light"/>
              </a:rPr>
              <a:t>فئة</a:t>
            </a:r>
            <a:r>
              <a:rPr lang="en-ID" sz="3100" b="1" dirty="0">
                <a:solidFill>
                  <a:schemeClr val="lt1"/>
                </a:solidFill>
                <a:latin typeface="Cairo Light"/>
                <a:ea typeface="Cairo Light"/>
                <a:cs typeface="Cairo Light"/>
                <a:sym typeface="Cairo Light"/>
              </a:rPr>
              <a:t> </a:t>
            </a:r>
            <a:r>
              <a:rPr lang="ar-BH" sz="3100" b="1" dirty="0">
                <a:solidFill>
                  <a:schemeClr val="lt1"/>
                </a:solidFill>
                <a:latin typeface="Cairo Light"/>
                <a:ea typeface="Cairo Light"/>
                <a:cs typeface="Cairo Light"/>
                <a:sym typeface="Cairo Light"/>
              </a:rPr>
              <a:t>المسرحيات</a:t>
            </a:r>
            <a:endParaRPr sz="2700" b="1" dirty="0">
              <a:solidFill>
                <a:schemeClr val="lt1"/>
              </a:solidFill>
              <a:latin typeface="Cairo Medium"/>
              <a:ea typeface="Cairo Medium"/>
              <a:cs typeface="Cairo Medium"/>
              <a:sym typeface="Cairo Medium"/>
            </a:endParaRPr>
          </a:p>
        </p:txBody>
      </p:sp>
      <p:pic>
        <p:nvPicPr>
          <p:cNvPr id="5" name="Picture 4" descr="A black background with white text and a black and white logo&#10;&#10;Description automatically generated">
            <a:extLst>
              <a:ext uri="{FF2B5EF4-FFF2-40B4-BE49-F238E27FC236}">
                <a16:creationId xmlns:a16="http://schemas.microsoft.com/office/drawing/2014/main" id="{2B345491-49CB-8880-56FA-8A121797C2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453" y="-663365"/>
            <a:ext cx="4566584" cy="3502570"/>
          </a:xfrm>
          <a:prstGeom prst="rect">
            <a:avLst/>
          </a:prstGeom>
        </p:spPr>
      </p:pic>
      <p:sp>
        <p:nvSpPr>
          <p:cNvPr id="6" name="Google Shape;108;p32">
            <a:extLst>
              <a:ext uri="{FF2B5EF4-FFF2-40B4-BE49-F238E27FC236}">
                <a16:creationId xmlns:a16="http://schemas.microsoft.com/office/drawing/2014/main" id="{85B4AE68-DF8E-4B3D-BFE6-DAFF3A2C92FC}"/>
              </a:ext>
            </a:extLst>
          </p:cNvPr>
          <p:cNvSpPr txBox="1"/>
          <p:nvPr/>
        </p:nvSpPr>
        <p:spPr>
          <a:xfrm>
            <a:off x="3430718" y="3699304"/>
            <a:ext cx="5010300" cy="10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3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BH" sz="3100" b="1" dirty="0">
                <a:solidFill>
                  <a:schemeClr val="lt1"/>
                </a:solidFill>
                <a:latin typeface="Cairo Light"/>
                <a:ea typeface="Cairo Light"/>
                <a:cs typeface="Cairo Light"/>
                <a:sym typeface="Cairo Light"/>
              </a:rPr>
              <a:t>اسم الشركة – مقدم الفكرة</a:t>
            </a:r>
            <a:endParaRPr sz="2700" b="1" dirty="0">
              <a:solidFill>
                <a:schemeClr val="lt1"/>
              </a:solidFill>
              <a:latin typeface="Cairo Medium"/>
              <a:ea typeface="Cairo Medium"/>
              <a:cs typeface="Cairo Medium"/>
              <a:sym typeface="Cairo Medium"/>
            </a:endParaRPr>
          </a:p>
        </p:txBody>
      </p:sp>
      <p:sp>
        <p:nvSpPr>
          <p:cNvPr id="119" name="Google Shape;119;p33"/>
          <p:cNvSpPr txBox="1"/>
          <p:nvPr/>
        </p:nvSpPr>
        <p:spPr>
          <a:xfrm>
            <a:off x="2215942" y="5041715"/>
            <a:ext cx="7439851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BH" sz="2000" dirty="0">
                <a:solidFill>
                  <a:srgbClr val="FF0000"/>
                </a:solidFill>
                <a:highlight>
                  <a:srgbClr val="FFFF00"/>
                </a:highlight>
                <a:latin typeface="Changa"/>
                <a:ea typeface="Changa"/>
                <a:cs typeface="Changa"/>
                <a:sym typeface="Changa"/>
              </a:rPr>
              <a:t>يرجى التأكد من استكمال جميع المعلومات في الاستمارة</a:t>
            </a:r>
            <a:endParaRPr sz="2000" dirty="0">
              <a:solidFill>
                <a:srgbClr val="FF0000"/>
              </a:solidFill>
              <a:highlight>
                <a:srgbClr val="FFFF00"/>
              </a:highlight>
              <a:latin typeface="Changa"/>
              <a:ea typeface="Changa"/>
              <a:cs typeface="Changa"/>
              <a:sym typeface="Chang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68;p34">
            <a:extLst>
              <a:ext uri="{FF2B5EF4-FFF2-40B4-BE49-F238E27FC236}">
                <a16:creationId xmlns:a16="http://schemas.microsoft.com/office/drawing/2014/main" id="{F685FDF4-B683-D457-91F0-0D948C0D12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1944105"/>
              </p:ext>
            </p:extLst>
          </p:nvPr>
        </p:nvGraphicFramePr>
        <p:xfrm>
          <a:off x="0" y="1022935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BH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          خطة التسويق للمسرحية  : 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1BDBA66-7EA0-0C4C-DCD2-DCC6DD2CAECA}"/>
              </a:ext>
            </a:extLst>
          </p:cNvPr>
          <p:cNvSpPr txBox="1"/>
          <p:nvPr/>
        </p:nvSpPr>
        <p:spPr>
          <a:xfrm>
            <a:off x="219377" y="1549100"/>
            <a:ext cx="11525250" cy="1496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/>
            <a:r>
              <a:rPr lang="ar-BH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مثال: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BH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يرجى اضافة معلومات خطتك التسويقية للفكرة هنا 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142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68;p34">
            <a:extLst>
              <a:ext uri="{FF2B5EF4-FFF2-40B4-BE49-F238E27FC236}">
                <a16:creationId xmlns:a16="http://schemas.microsoft.com/office/drawing/2014/main" id="{F685FDF4-B683-D457-91F0-0D948C0D12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5194153"/>
              </p:ext>
            </p:extLst>
          </p:nvPr>
        </p:nvGraphicFramePr>
        <p:xfrm>
          <a:off x="0" y="1022935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BH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          التكلفة المالية المقترحة للعمل  : 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56C06B8-539A-8BA8-3F92-9515EC89D3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142744"/>
              </p:ext>
            </p:extLst>
          </p:nvPr>
        </p:nvGraphicFramePr>
        <p:xfrm>
          <a:off x="600365" y="1598660"/>
          <a:ext cx="11216986" cy="4157946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9401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5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9842">
                <a:tc>
                  <a:txBody>
                    <a:bodyPr/>
                    <a:lstStyle/>
                    <a:p>
                      <a:pPr algn="r" rtl="1"/>
                      <a:r>
                        <a:rPr lang="ar-BH" sz="1400" b="1" dirty="0"/>
                        <a:t>البند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1400" b="1" dirty="0"/>
                        <a:t>التكلفة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7002751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BH" sz="1400" b="1" dirty="0">
                          <a:solidFill>
                            <a:srgbClr val="0070C0"/>
                          </a:solidFill>
                        </a:rPr>
                        <a:t>التكلفة</a:t>
                      </a:r>
                      <a:r>
                        <a:rPr lang="ar-BH" sz="1400" b="1" baseline="0" dirty="0">
                          <a:solidFill>
                            <a:srgbClr val="0070C0"/>
                          </a:solidFill>
                        </a:rPr>
                        <a:t> الكلية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658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0698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32"/>
          <p:cNvSpPr/>
          <p:nvPr/>
        </p:nvSpPr>
        <p:spPr>
          <a:xfrm>
            <a:off x="50" y="-12"/>
            <a:ext cx="12192000" cy="6858000"/>
          </a:xfrm>
          <a:prstGeom prst="rect">
            <a:avLst/>
          </a:prstGeom>
          <a:solidFill>
            <a:srgbClr val="0C343D">
              <a:alpha val="632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" name="Google Shape;47;p32"/>
          <p:cNvGrpSpPr/>
          <p:nvPr/>
        </p:nvGrpSpPr>
        <p:grpSpPr>
          <a:xfrm flipH="1">
            <a:off x="123453" y="99948"/>
            <a:ext cx="707348" cy="1571956"/>
            <a:chOff x="11376828" y="99948"/>
            <a:chExt cx="707348" cy="1571956"/>
          </a:xfrm>
        </p:grpSpPr>
        <p:grpSp>
          <p:nvGrpSpPr>
            <p:cNvPr id="48" name="Google Shape;48;p32"/>
            <p:cNvGrpSpPr/>
            <p:nvPr/>
          </p:nvGrpSpPr>
          <p:grpSpPr>
            <a:xfrm>
              <a:off x="11376828" y="99948"/>
              <a:ext cx="707348" cy="90000"/>
              <a:chOff x="11376828" y="99948"/>
              <a:chExt cx="707348" cy="90000"/>
            </a:xfrm>
          </p:grpSpPr>
          <p:sp>
            <p:nvSpPr>
              <p:cNvPr id="49" name="Google Shape;49;p32"/>
              <p:cNvSpPr/>
              <p:nvPr/>
            </p:nvSpPr>
            <p:spPr>
              <a:xfrm>
                <a:off x="11376828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50;p32"/>
              <p:cNvSpPr/>
              <p:nvPr/>
            </p:nvSpPr>
            <p:spPr>
              <a:xfrm>
                <a:off x="11582611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51;p32"/>
              <p:cNvSpPr/>
              <p:nvPr/>
            </p:nvSpPr>
            <p:spPr>
              <a:xfrm>
                <a:off x="11788394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52;p32"/>
              <p:cNvSpPr/>
              <p:nvPr/>
            </p:nvSpPr>
            <p:spPr>
              <a:xfrm>
                <a:off x="11994176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Google Shape;53;p32"/>
            <p:cNvGrpSpPr/>
            <p:nvPr/>
          </p:nvGrpSpPr>
          <p:grpSpPr>
            <a:xfrm>
              <a:off x="11376828" y="346941"/>
              <a:ext cx="707348" cy="90000"/>
              <a:chOff x="11376828" y="346941"/>
              <a:chExt cx="707348" cy="90000"/>
            </a:xfrm>
          </p:grpSpPr>
          <p:sp>
            <p:nvSpPr>
              <p:cNvPr id="54" name="Google Shape;54;p32"/>
              <p:cNvSpPr/>
              <p:nvPr/>
            </p:nvSpPr>
            <p:spPr>
              <a:xfrm>
                <a:off x="11376828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5;p32"/>
              <p:cNvSpPr/>
              <p:nvPr/>
            </p:nvSpPr>
            <p:spPr>
              <a:xfrm>
                <a:off x="11582611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56;p32"/>
              <p:cNvSpPr/>
              <p:nvPr/>
            </p:nvSpPr>
            <p:spPr>
              <a:xfrm>
                <a:off x="11788394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57;p32"/>
              <p:cNvSpPr/>
              <p:nvPr/>
            </p:nvSpPr>
            <p:spPr>
              <a:xfrm>
                <a:off x="11994176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8" name="Google Shape;58;p32"/>
            <p:cNvGrpSpPr/>
            <p:nvPr/>
          </p:nvGrpSpPr>
          <p:grpSpPr>
            <a:xfrm>
              <a:off x="11376828" y="593934"/>
              <a:ext cx="707348" cy="90000"/>
              <a:chOff x="11376828" y="593934"/>
              <a:chExt cx="707348" cy="90000"/>
            </a:xfrm>
          </p:grpSpPr>
          <p:sp>
            <p:nvSpPr>
              <p:cNvPr id="59" name="Google Shape;59;p32"/>
              <p:cNvSpPr/>
              <p:nvPr/>
            </p:nvSpPr>
            <p:spPr>
              <a:xfrm>
                <a:off x="11376828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0;p32"/>
              <p:cNvSpPr/>
              <p:nvPr/>
            </p:nvSpPr>
            <p:spPr>
              <a:xfrm>
                <a:off x="11582611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61;p32"/>
              <p:cNvSpPr/>
              <p:nvPr/>
            </p:nvSpPr>
            <p:spPr>
              <a:xfrm>
                <a:off x="11788394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62;p32"/>
              <p:cNvSpPr/>
              <p:nvPr/>
            </p:nvSpPr>
            <p:spPr>
              <a:xfrm>
                <a:off x="11994176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3" name="Google Shape;63;p32"/>
            <p:cNvGrpSpPr/>
            <p:nvPr/>
          </p:nvGrpSpPr>
          <p:grpSpPr>
            <a:xfrm>
              <a:off x="11376828" y="840927"/>
              <a:ext cx="707348" cy="90000"/>
              <a:chOff x="11376828" y="840927"/>
              <a:chExt cx="707348" cy="90000"/>
            </a:xfrm>
          </p:grpSpPr>
          <p:sp>
            <p:nvSpPr>
              <p:cNvPr id="64" name="Google Shape;64;p32"/>
              <p:cNvSpPr/>
              <p:nvPr/>
            </p:nvSpPr>
            <p:spPr>
              <a:xfrm>
                <a:off x="11376828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65;p32"/>
              <p:cNvSpPr/>
              <p:nvPr/>
            </p:nvSpPr>
            <p:spPr>
              <a:xfrm>
                <a:off x="11582611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32"/>
              <p:cNvSpPr/>
              <p:nvPr/>
            </p:nvSpPr>
            <p:spPr>
              <a:xfrm>
                <a:off x="11788394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32"/>
              <p:cNvSpPr/>
              <p:nvPr/>
            </p:nvSpPr>
            <p:spPr>
              <a:xfrm>
                <a:off x="11994176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" name="Google Shape;68;p32"/>
            <p:cNvGrpSpPr/>
            <p:nvPr/>
          </p:nvGrpSpPr>
          <p:grpSpPr>
            <a:xfrm>
              <a:off x="11582611" y="1087920"/>
              <a:ext cx="501565" cy="90000"/>
              <a:chOff x="11582611" y="1087920"/>
              <a:chExt cx="501565" cy="90000"/>
            </a:xfrm>
          </p:grpSpPr>
          <p:sp>
            <p:nvSpPr>
              <p:cNvPr id="69" name="Google Shape;69;p32"/>
              <p:cNvSpPr/>
              <p:nvPr/>
            </p:nvSpPr>
            <p:spPr>
              <a:xfrm>
                <a:off x="11582611" y="1087920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70;p32"/>
              <p:cNvSpPr/>
              <p:nvPr/>
            </p:nvSpPr>
            <p:spPr>
              <a:xfrm>
                <a:off x="11788394" y="1087920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32"/>
              <p:cNvSpPr/>
              <p:nvPr/>
            </p:nvSpPr>
            <p:spPr>
              <a:xfrm>
                <a:off x="11994176" y="1087920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" name="Google Shape;72;p32"/>
            <p:cNvGrpSpPr/>
            <p:nvPr/>
          </p:nvGrpSpPr>
          <p:grpSpPr>
            <a:xfrm>
              <a:off x="11788394" y="1334912"/>
              <a:ext cx="295782" cy="90000"/>
              <a:chOff x="11788394" y="1334912"/>
              <a:chExt cx="295782" cy="90000"/>
            </a:xfrm>
          </p:grpSpPr>
          <p:sp>
            <p:nvSpPr>
              <p:cNvPr id="73" name="Google Shape;73;p32"/>
              <p:cNvSpPr/>
              <p:nvPr/>
            </p:nvSpPr>
            <p:spPr>
              <a:xfrm>
                <a:off x="11788394" y="1334912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32"/>
              <p:cNvSpPr/>
              <p:nvPr/>
            </p:nvSpPr>
            <p:spPr>
              <a:xfrm>
                <a:off x="11994176" y="1334912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5" name="Google Shape;75;p32"/>
            <p:cNvSpPr/>
            <p:nvPr/>
          </p:nvSpPr>
          <p:spPr>
            <a:xfrm>
              <a:off x="11994176" y="1581904"/>
              <a:ext cx="90000" cy="9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" name="Google Shape;76;p32"/>
          <p:cNvGrpSpPr/>
          <p:nvPr/>
        </p:nvGrpSpPr>
        <p:grpSpPr>
          <a:xfrm>
            <a:off x="11376828" y="99948"/>
            <a:ext cx="707348" cy="1571956"/>
            <a:chOff x="11376828" y="99948"/>
            <a:chExt cx="707348" cy="1571956"/>
          </a:xfrm>
        </p:grpSpPr>
        <p:grpSp>
          <p:nvGrpSpPr>
            <p:cNvPr id="77" name="Google Shape;77;p32"/>
            <p:cNvGrpSpPr/>
            <p:nvPr/>
          </p:nvGrpSpPr>
          <p:grpSpPr>
            <a:xfrm>
              <a:off x="11376828" y="99948"/>
              <a:ext cx="707348" cy="90000"/>
              <a:chOff x="11376828" y="99948"/>
              <a:chExt cx="707348" cy="90000"/>
            </a:xfrm>
          </p:grpSpPr>
          <p:sp>
            <p:nvSpPr>
              <p:cNvPr id="78" name="Google Shape;78;p32"/>
              <p:cNvSpPr/>
              <p:nvPr/>
            </p:nvSpPr>
            <p:spPr>
              <a:xfrm>
                <a:off x="11376828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32"/>
              <p:cNvSpPr/>
              <p:nvPr/>
            </p:nvSpPr>
            <p:spPr>
              <a:xfrm>
                <a:off x="11582611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32"/>
              <p:cNvSpPr/>
              <p:nvPr/>
            </p:nvSpPr>
            <p:spPr>
              <a:xfrm>
                <a:off x="11788394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32"/>
              <p:cNvSpPr/>
              <p:nvPr/>
            </p:nvSpPr>
            <p:spPr>
              <a:xfrm>
                <a:off x="11994176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" name="Google Shape;82;p32"/>
            <p:cNvGrpSpPr/>
            <p:nvPr/>
          </p:nvGrpSpPr>
          <p:grpSpPr>
            <a:xfrm>
              <a:off x="11376828" y="346941"/>
              <a:ext cx="707348" cy="90000"/>
              <a:chOff x="11376828" y="346941"/>
              <a:chExt cx="707348" cy="90000"/>
            </a:xfrm>
          </p:grpSpPr>
          <p:sp>
            <p:nvSpPr>
              <p:cNvPr id="83" name="Google Shape;83;p32"/>
              <p:cNvSpPr/>
              <p:nvPr/>
            </p:nvSpPr>
            <p:spPr>
              <a:xfrm>
                <a:off x="11376828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32"/>
              <p:cNvSpPr/>
              <p:nvPr/>
            </p:nvSpPr>
            <p:spPr>
              <a:xfrm>
                <a:off x="11582611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32"/>
              <p:cNvSpPr/>
              <p:nvPr/>
            </p:nvSpPr>
            <p:spPr>
              <a:xfrm>
                <a:off x="11788394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86;p32"/>
              <p:cNvSpPr/>
              <p:nvPr/>
            </p:nvSpPr>
            <p:spPr>
              <a:xfrm>
                <a:off x="11994176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7" name="Google Shape;87;p32"/>
            <p:cNvGrpSpPr/>
            <p:nvPr/>
          </p:nvGrpSpPr>
          <p:grpSpPr>
            <a:xfrm>
              <a:off x="11376828" y="593934"/>
              <a:ext cx="707348" cy="90000"/>
              <a:chOff x="11376828" y="593934"/>
              <a:chExt cx="707348" cy="90000"/>
            </a:xfrm>
          </p:grpSpPr>
          <p:sp>
            <p:nvSpPr>
              <p:cNvPr id="88" name="Google Shape;88;p32"/>
              <p:cNvSpPr/>
              <p:nvPr/>
            </p:nvSpPr>
            <p:spPr>
              <a:xfrm>
                <a:off x="11376828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32"/>
              <p:cNvSpPr/>
              <p:nvPr/>
            </p:nvSpPr>
            <p:spPr>
              <a:xfrm>
                <a:off x="11582611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90;p32"/>
              <p:cNvSpPr/>
              <p:nvPr/>
            </p:nvSpPr>
            <p:spPr>
              <a:xfrm>
                <a:off x="11788394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91;p32"/>
              <p:cNvSpPr/>
              <p:nvPr/>
            </p:nvSpPr>
            <p:spPr>
              <a:xfrm>
                <a:off x="11994176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2" name="Google Shape;92;p32"/>
            <p:cNvGrpSpPr/>
            <p:nvPr/>
          </p:nvGrpSpPr>
          <p:grpSpPr>
            <a:xfrm>
              <a:off x="11376828" y="840927"/>
              <a:ext cx="707348" cy="90000"/>
              <a:chOff x="11376828" y="840927"/>
              <a:chExt cx="707348" cy="90000"/>
            </a:xfrm>
          </p:grpSpPr>
          <p:sp>
            <p:nvSpPr>
              <p:cNvPr id="93" name="Google Shape;93;p32"/>
              <p:cNvSpPr/>
              <p:nvPr/>
            </p:nvSpPr>
            <p:spPr>
              <a:xfrm>
                <a:off x="11376828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32"/>
              <p:cNvSpPr/>
              <p:nvPr/>
            </p:nvSpPr>
            <p:spPr>
              <a:xfrm>
                <a:off x="11582611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32"/>
              <p:cNvSpPr/>
              <p:nvPr/>
            </p:nvSpPr>
            <p:spPr>
              <a:xfrm>
                <a:off x="11788394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32"/>
              <p:cNvSpPr/>
              <p:nvPr/>
            </p:nvSpPr>
            <p:spPr>
              <a:xfrm>
                <a:off x="11994176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7" name="Google Shape;97;p32"/>
            <p:cNvGrpSpPr/>
            <p:nvPr/>
          </p:nvGrpSpPr>
          <p:grpSpPr>
            <a:xfrm>
              <a:off x="11582611" y="1087920"/>
              <a:ext cx="501565" cy="90000"/>
              <a:chOff x="11582611" y="1087920"/>
              <a:chExt cx="501565" cy="90000"/>
            </a:xfrm>
          </p:grpSpPr>
          <p:sp>
            <p:nvSpPr>
              <p:cNvPr id="98" name="Google Shape;98;p32"/>
              <p:cNvSpPr/>
              <p:nvPr/>
            </p:nvSpPr>
            <p:spPr>
              <a:xfrm>
                <a:off x="11582611" y="1087920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p32"/>
              <p:cNvSpPr/>
              <p:nvPr/>
            </p:nvSpPr>
            <p:spPr>
              <a:xfrm>
                <a:off x="11788394" y="1087920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00;p32"/>
              <p:cNvSpPr/>
              <p:nvPr/>
            </p:nvSpPr>
            <p:spPr>
              <a:xfrm>
                <a:off x="11994176" y="1087920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1" name="Google Shape;101;p32"/>
            <p:cNvGrpSpPr/>
            <p:nvPr/>
          </p:nvGrpSpPr>
          <p:grpSpPr>
            <a:xfrm>
              <a:off x="11788394" y="1334912"/>
              <a:ext cx="295782" cy="90000"/>
              <a:chOff x="11788394" y="1334912"/>
              <a:chExt cx="295782" cy="90000"/>
            </a:xfrm>
          </p:grpSpPr>
          <p:sp>
            <p:nvSpPr>
              <p:cNvPr id="102" name="Google Shape;102;p32"/>
              <p:cNvSpPr/>
              <p:nvPr/>
            </p:nvSpPr>
            <p:spPr>
              <a:xfrm>
                <a:off x="11788394" y="1334912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32"/>
              <p:cNvSpPr/>
              <p:nvPr/>
            </p:nvSpPr>
            <p:spPr>
              <a:xfrm>
                <a:off x="11994176" y="1334912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4" name="Google Shape;104;p32"/>
            <p:cNvSpPr/>
            <p:nvPr/>
          </p:nvSpPr>
          <p:spPr>
            <a:xfrm>
              <a:off x="11994176" y="1581904"/>
              <a:ext cx="90000" cy="9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8" name="Google Shape;108;p32"/>
          <p:cNvSpPr txBox="1"/>
          <p:nvPr/>
        </p:nvSpPr>
        <p:spPr>
          <a:xfrm>
            <a:off x="2226734" y="1581904"/>
            <a:ext cx="7021470" cy="3124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3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BH" sz="8000" dirty="0">
                <a:solidFill>
                  <a:schemeClr val="lt1"/>
                </a:solidFill>
                <a:latin typeface="Cairo Light"/>
                <a:ea typeface="Cairo Light"/>
                <a:cs typeface="Cairo Light"/>
                <a:sym typeface="Cairo Light"/>
              </a:rPr>
              <a:t>الملاحق</a:t>
            </a:r>
            <a:endParaRPr sz="2700" dirty="0">
              <a:solidFill>
                <a:schemeClr val="lt1"/>
              </a:solidFill>
              <a:latin typeface="Cairo Medium"/>
              <a:ea typeface="Cairo Medium"/>
              <a:cs typeface="Cairo Medium"/>
              <a:sym typeface="Cairo Medium"/>
            </a:endParaRPr>
          </a:p>
        </p:txBody>
      </p:sp>
    </p:spTree>
    <p:extLst>
      <p:ext uri="{BB962C8B-B14F-4D97-AF65-F5344CB8AC3E}">
        <p14:creationId xmlns:p14="http://schemas.microsoft.com/office/powerpoint/2010/main" val="2196343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68;p34">
            <a:extLst>
              <a:ext uri="{FF2B5EF4-FFF2-40B4-BE49-F238E27FC236}">
                <a16:creationId xmlns:a16="http://schemas.microsoft.com/office/drawing/2014/main" id="{F685FDF4-B683-D457-91F0-0D948C0D1275}"/>
              </a:ext>
            </a:extLst>
          </p:cNvPr>
          <p:cNvGraphicFramePr/>
          <p:nvPr/>
        </p:nvGraphicFramePr>
        <p:xfrm>
          <a:off x="0" y="1022935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BH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          ملاحق ومرفقات إضافية : 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1BDBA66-7EA0-0C4C-DCD2-DCC6DD2CAECA}"/>
              </a:ext>
            </a:extLst>
          </p:cNvPr>
          <p:cNvSpPr txBox="1"/>
          <p:nvPr/>
        </p:nvSpPr>
        <p:spPr>
          <a:xfrm>
            <a:off x="219377" y="1549100"/>
            <a:ext cx="11525250" cy="1496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/>
            <a:r>
              <a:rPr lang="ar-BH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مثال: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BH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يرجى اضافة إي ملفات او صور او بيانات توضح فكرتك</a:t>
            </a:r>
          </a:p>
          <a:p>
            <a:pPr algn="r" rtl="1"/>
            <a:endParaRPr lang="ar-BH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566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68;p34">
            <a:extLst>
              <a:ext uri="{FF2B5EF4-FFF2-40B4-BE49-F238E27FC236}">
                <a16:creationId xmlns:a16="http://schemas.microsoft.com/office/drawing/2014/main" id="{F685FDF4-B683-D457-91F0-0D948C0D1275}"/>
              </a:ext>
            </a:extLst>
          </p:cNvPr>
          <p:cNvGraphicFramePr/>
          <p:nvPr/>
        </p:nvGraphicFramePr>
        <p:xfrm>
          <a:off x="0" y="1022935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BH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          ملاحق ومرفقات إضافية : 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1BDBA66-7EA0-0C4C-DCD2-DCC6DD2CAECA}"/>
              </a:ext>
            </a:extLst>
          </p:cNvPr>
          <p:cNvSpPr txBox="1"/>
          <p:nvPr/>
        </p:nvSpPr>
        <p:spPr>
          <a:xfrm>
            <a:off x="219377" y="1549100"/>
            <a:ext cx="11525250" cy="1496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/>
            <a:r>
              <a:rPr lang="ar-BH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مثال: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BH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يرجى اضافة إي ملفات او صور او بيانات توضح فكرتك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486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68;p34">
            <a:extLst>
              <a:ext uri="{FF2B5EF4-FFF2-40B4-BE49-F238E27FC236}">
                <a16:creationId xmlns:a16="http://schemas.microsoft.com/office/drawing/2014/main" id="{F685FDF4-B683-D457-91F0-0D948C0D1275}"/>
              </a:ext>
            </a:extLst>
          </p:cNvPr>
          <p:cNvGraphicFramePr/>
          <p:nvPr/>
        </p:nvGraphicFramePr>
        <p:xfrm>
          <a:off x="0" y="1022935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BH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          ملاحق ومرفقات إضافية : 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1BDBA66-7EA0-0C4C-DCD2-DCC6DD2CAECA}"/>
              </a:ext>
            </a:extLst>
          </p:cNvPr>
          <p:cNvSpPr txBox="1"/>
          <p:nvPr/>
        </p:nvSpPr>
        <p:spPr>
          <a:xfrm>
            <a:off x="219377" y="1549100"/>
            <a:ext cx="11525250" cy="1496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/>
            <a:r>
              <a:rPr lang="ar-BH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مثال: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BH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يرجى اضافة إي ملفات او صور او بيانات توضح فكرتك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568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68;p34">
            <a:extLst>
              <a:ext uri="{FF2B5EF4-FFF2-40B4-BE49-F238E27FC236}">
                <a16:creationId xmlns:a16="http://schemas.microsoft.com/office/drawing/2014/main" id="{F685FDF4-B683-D457-91F0-0D948C0D1275}"/>
              </a:ext>
            </a:extLst>
          </p:cNvPr>
          <p:cNvGraphicFramePr/>
          <p:nvPr/>
        </p:nvGraphicFramePr>
        <p:xfrm>
          <a:off x="0" y="1022935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BH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          ملاحق ومرفقات إضافية : 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1BDBA66-7EA0-0C4C-DCD2-DCC6DD2CAECA}"/>
              </a:ext>
            </a:extLst>
          </p:cNvPr>
          <p:cNvSpPr txBox="1"/>
          <p:nvPr/>
        </p:nvSpPr>
        <p:spPr>
          <a:xfrm>
            <a:off x="219377" y="1549100"/>
            <a:ext cx="11525250" cy="1496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/>
            <a:r>
              <a:rPr lang="ar-BH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مثال: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BH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يرجى اضافة إي ملفات او صور او بيانات توضح فكرتك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211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3"/>
          <p:cNvSpPr/>
          <p:nvPr/>
        </p:nvSpPr>
        <p:spPr>
          <a:xfrm>
            <a:off x="0" y="0"/>
            <a:ext cx="3794700" cy="6858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3"/>
          <p:cNvSpPr txBox="1"/>
          <p:nvPr/>
        </p:nvSpPr>
        <p:spPr>
          <a:xfrm>
            <a:off x="247800" y="2764700"/>
            <a:ext cx="3299100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4000" dirty="0" err="1">
                <a:solidFill>
                  <a:schemeClr val="lt1"/>
                </a:solidFill>
                <a:latin typeface="Changa ExtraBold"/>
                <a:ea typeface="Changa ExtraBold"/>
                <a:cs typeface="Changa ExtraBold"/>
                <a:sym typeface="Changa ExtraBold"/>
              </a:rPr>
              <a:t>محتويات</a:t>
            </a:r>
            <a:r>
              <a:rPr lang="en-ID" sz="4000" dirty="0">
                <a:solidFill>
                  <a:schemeClr val="lt1"/>
                </a:solidFill>
                <a:latin typeface="Changa ExtraBold"/>
                <a:ea typeface="Changa ExtraBold"/>
                <a:cs typeface="Changa ExtraBold"/>
                <a:sym typeface="Changa ExtraBold"/>
              </a:rPr>
              <a:t> </a:t>
            </a:r>
            <a:r>
              <a:rPr lang="en-ID" sz="4000" dirty="0" err="1">
                <a:solidFill>
                  <a:schemeClr val="lt1"/>
                </a:solidFill>
                <a:latin typeface="Changa ExtraBold"/>
                <a:ea typeface="Changa ExtraBold"/>
                <a:cs typeface="Changa ExtraBold"/>
                <a:sym typeface="Changa ExtraBold"/>
              </a:rPr>
              <a:t>استمارة</a:t>
            </a:r>
            <a:r>
              <a:rPr lang="en-ID" sz="4000" dirty="0">
                <a:solidFill>
                  <a:schemeClr val="lt1"/>
                </a:solidFill>
                <a:latin typeface="Changa ExtraBold"/>
                <a:ea typeface="Changa ExtraBold"/>
                <a:cs typeface="Changa ExtraBold"/>
                <a:sym typeface="Changa ExtraBold"/>
              </a:rPr>
              <a:t> </a:t>
            </a:r>
            <a:endParaRPr lang="ar-BH" sz="4000" dirty="0">
              <a:solidFill>
                <a:schemeClr val="lt1"/>
              </a:solidFill>
              <a:latin typeface="Changa ExtraBold"/>
              <a:ea typeface="Changa ExtraBold"/>
              <a:cs typeface="Changa ExtraBold"/>
              <a:sym typeface="Changa ExtraBold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BH" sz="4000" dirty="0">
                <a:solidFill>
                  <a:schemeClr val="lt1"/>
                </a:solidFill>
                <a:latin typeface="Changa ExtraBold"/>
                <a:ea typeface="Changa ExtraBold"/>
                <a:cs typeface="Changa ExtraBold"/>
                <a:sym typeface="Changa ExtraBold"/>
              </a:rPr>
              <a:t>فئة المسرحيات</a:t>
            </a:r>
            <a:endParaRPr dirty="0">
              <a:solidFill>
                <a:schemeClr val="lt1"/>
              </a:solidFill>
              <a:latin typeface="Changa ExtraBold"/>
              <a:ea typeface="Changa ExtraBold"/>
              <a:cs typeface="Changa ExtraBold"/>
              <a:sym typeface="Changa ExtraBold"/>
            </a:endParaRPr>
          </a:p>
        </p:txBody>
      </p:sp>
      <p:pic>
        <p:nvPicPr>
          <p:cNvPr id="2" name="Picture 1" descr="A black background with white text and a black and white logo&#10;&#10;Description automatically generated">
            <a:extLst>
              <a:ext uri="{FF2B5EF4-FFF2-40B4-BE49-F238E27FC236}">
                <a16:creationId xmlns:a16="http://schemas.microsoft.com/office/drawing/2014/main" id="{C9266B6E-D610-B7A7-0AC0-DCA642852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536" y="297955"/>
            <a:ext cx="2827628" cy="2168790"/>
          </a:xfrm>
          <a:prstGeom prst="rect">
            <a:avLst/>
          </a:prstGeom>
        </p:spPr>
      </p:pic>
      <p:sp>
        <p:nvSpPr>
          <p:cNvPr id="80" name="Google Shape;113;p33"/>
          <p:cNvSpPr txBox="1"/>
          <p:nvPr/>
        </p:nvSpPr>
        <p:spPr>
          <a:xfrm>
            <a:off x="8702350" y="1248950"/>
            <a:ext cx="17382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700" b="1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صاحب الفكرة</a:t>
            </a:r>
            <a:br>
              <a:rPr lang="en-ID" sz="1700" b="1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</a:br>
            <a:r>
              <a:rPr lang="en-ID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اسم الشركة</a:t>
            </a:r>
            <a:endParaRPr sz="1700" b="1">
              <a:solidFill>
                <a:srgbClr val="262626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81" name="Google Shape;114;p33"/>
          <p:cNvSpPr/>
          <p:nvPr/>
        </p:nvSpPr>
        <p:spPr>
          <a:xfrm>
            <a:off x="11521850" y="6235652"/>
            <a:ext cx="417300" cy="4173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2" name="Google Shape;115;p33"/>
          <p:cNvSpPr txBox="1"/>
          <p:nvPr/>
        </p:nvSpPr>
        <p:spPr>
          <a:xfrm>
            <a:off x="11432904" y="6318228"/>
            <a:ext cx="595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 sz="1200" b="1" u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fld>
            <a:endParaRPr sz="12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3" name="Google Shape;121;p33"/>
          <p:cNvSpPr txBox="1"/>
          <p:nvPr/>
        </p:nvSpPr>
        <p:spPr>
          <a:xfrm>
            <a:off x="8702350" y="603550"/>
            <a:ext cx="1738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700" b="1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اسم المسرحية</a:t>
            </a:r>
            <a:endParaRPr sz="1700" b="1">
              <a:solidFill>
                <a:srgbClr val="262626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84" name="Google Shape;122;p33"/>
          <p:cNvSpPr/>
          <p:nvPr/>
        </p:nvSpPr>
        <p:spPr>
          <a:xfrm>
            <a:off x="7562937" y="656554"/>
            <a:ext cx="595200" cy="5952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123;p33"/>
          <p:cNvSpPr/>
          <p:nvPr/>
        </p:nvSpPr>
        <p:spPr>
          <a:xfrm>
            <a:off x="7563000" y="1475129"/>
            <a:ext cx="595200" cy="5952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124;p33"/>
          <p:cNvSpPr/>
          <p:nvPr/>
        </p:nvSpPr>
        <p:spPr>
          <a:xfrm>
            <a:off x="7562937" y="2293704"/>
            <a:ext cx="595200" cy="5952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125;p33"/>
          <p:cNvSpPr txBox="1"/>
          <p:nvPr/>
        </p:nvSpPr>
        <p:spPr>
          <a:xfrm>
            <a:off x="8702350" y="2240550"/>
            <a:ext cx="1738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700" b="1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قالب المسرحية</a:t>
            </a:r>
            <a:endParaRPr sz="1700" b="1">
              <a:solidFill>
                <a:srgbClr val="262626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88" name="Google Shape;126;p33"/>
          <p:cNvSpPr/>
          <p:nvPr/>
        </p:nvSpPr>
        <p:spPr>
          <a:xfrm>
            <a:off x="7563000" y="3099754"/>
            <a:ext cx="595200" cy="5952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127;p33"/>
          <p:cNvSpPr txBox="1"/>
          <p:nvPr/>
        </p:nvSpPr>
        <p:spPr>
          <a:xfrm>
            <a:off x="8702350" y="3091000"/>
            <a:ext cx="1738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700" b="1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نبذة عامة</a:t>
            </a:r>
            <a:endParaRPr sz="1700" b="1">
              <a:solidFill>
                <a:srgbClr val="262626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90" name="Google Shape;128;p33"/>
          <p:cNvSpPr txBox="1"/>
          <p:nvPr/>
        </p:nvSpPr>
        <p:spPr>
          <a:xfrm>
            <a:off x="8702350" y="3994275"/>
            <a:ext cx="1738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700" b="1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فريق العمل</a:t>
            </a:r>
            <a:endParaRPr sz="1700" b="1">
              <a:solidFill>
                <a:srgbClr val="262626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91" name="Google Shape;129;p33"/>
          <p:cNvSpPr txBox="1"/>
          <p:nvPr/>
        </p:nvSpPr>
        <p:spPr>
          <a:xfrm>
            <a:off x="8702350" y="4744025"/>
            <a:ext cx="1738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700" b="1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مدة المسرحية</a:t>
            </a:r>
            <a:endParaRPr sz="1700" b="1">
              <a:solidFill>
                <a:srgbClr val="262626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92" name="Google Shape;130;p33"/>
          <p:cNvSpPr/>
          <p:nvPr/>
        </p:nvSpPr>
        <p:spPr>
          <a:xfrm>
            <a:off x="10676500" y="482875"/>
            <a:ext cx="595200" cy="5952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lt1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93" name="Google Shape;131;p33"/>
          <p:cNvSpPr/>
          <p:nvPr/>
        </p:nvSpPr>
        <p:spPr>
          <a:xfrm>
            <a:off x="10676500" y="1301450"/>
            <a:ext cx="595200" cy="5952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132;p33"/>
          <p:cNvSpPr/>
          <p:nvPr/>
        </p:nvSpPr>
        <p:spPr>
          <a:xfrm>
            <a:off x="10676562" y="2120025"/>
            <a:ext cx="595200" cy="5952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133;p33"/>
          <p:cNvSpPr/>
          <p:nvPr/>
        </p:nvSpPr>
        <p:spPr>
          <a:xfrm>
            <a:off x="10676500" y="2938600"/>
            <a:ext cx="595200" cy="5952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134;p33"/>
          <p:cNvSpPr/>
          <p:nvPr/>
        </p:nvSpPr>
        <p:spPr>
          <a:xfrm>
            <a:off x="10676562" y="3873675"/>
            <a:ext cx="595200" cy="5952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135;p33"/>
          <p:cNvSpPr/>
          <p:nvPr/>
        </p:nvSpPr>
        <p:spPr>
          <a:xfrm>
            <a:off x="10676500" y="4591625"/>
            <a:ext cx="595200" cy="5952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136;p33"/>
          <p:cNvSpPr txBox="1"/>
          <p:nvPr/>
        </p:nvSpPr>
        <p:spPr>
          <a:xfrm>
            <a:off x="3962150" y="777154"/>
            <a:ext cx="32991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700" b="1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موقع عرض المسرحية</a:t>
            </a:r>
            <a:endParaRPr sz="1700" b="1">
              <a:solidFill>
                <a:srgbClr val="262626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99" name="Google Shape;137;p33"/>
          <p:cNvSpPr txBox="1"/>
          <p:nvPr/>
        </p:nvSpPr>
        <p:spPr>
          <a:xfrm>
            <a:off x="3962150" y="1381754"/>
            <a:ext cx="32991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ID" sz="1600" b="1" dirty="0" err="1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متطلبات</a:t>
            </a:r>
            <a:r>
              <a:rPr lang="en-ID" sz="1600" b="1" dirty="0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 </a:t>
            </a:r>
            <a:r>
              <a:rPr lang="en-ID" sz="1600" b="1" dirty="0" err="1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السينوغرافيا</a:t>
            </a:r>
            <a:br>
              <a:rPr lang="en-ID" sz="1700" b="1" dirty="0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</a:br>
            <a:r>
              <a:rPr lang="en-ID" dirty="0" err="1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مثال</a:t>
            </a:r>
            <a:r>
              <a:rPr lang="en-ID" dirty="0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 </a:t>
            </a:r>
            <a:r>
              <a:rPr lang="ar-BH" dirty="0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(</a:t>
            </a:r>
            <a:r>
              <a:rPr lang="en-ID" dirty="0" err="1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نوع</a:t>
            </a:r>
            <a:r>
              <a:rPr lang="en-ID" dirty="0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 </a:t>
            </a:r>
            <a:r>
              <a:rPr lang="en-ID" dirty="0" err="1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الكاميرا</a:t>
            </a:r>
            <a:r>
              <a:rPr lang="en-ID" dirty="0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، </a:t>
            </a:r>
            <a:r>
              <a:rPr lang="en-ID" dirty="0" err="1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الإضاءة</a:t>
            </a:r>
            <a:r>
              <a:rPr lang="en-ID" dirty="0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، </a:t>
            </a:r>
            <a:r>
              <a:rPr lang="en-ID" dirty="0" err="1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برامج</a:t>
            </a:r>
            <a:r>
              <a:rPr lang="en-ID" dirty="0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 </a:t>
            </a:r>
            <a:r>
              <a:rPr lang="en-ID" dirty="0" err="1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المونتاج</a:t>
            </a:r>
            <a:r>
              <a:rPr lang="en-ID" dirty="0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 </a:t>
            </a:r>
            <a:r>
              <a:rPr lang="en-ID" dirty="0" err="1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وتصحيح</a:t>
            </a:r>
            <a:r>
              <a:rPr lang="en-ID" dirty="0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 </a:t>
            </a:r>
            <a:r>
              <a:rPr lang="en-ID" dirty="0" err="1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الألوان</a:t>
            </a:r>
            <a:r>
              <a:rPr lang="ar-BH" dirty="0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).</a:t>
            </a:r>
            <a:endParaRPr dirty="0">
              <a:solidFill>
                <a:srgbClr val="262626"/>
              </a:solidFill>
              <a:latin typeface="Changa ExtraLight"/>
              <a:ea typeface="Changa ExtraLight"/>
              <a:cs typeface="Changa ExtraLight"/>
              <a:sym typeface="Changa ExtraLight"/>
            </a:endParaRPr>
          </a:p>
        </p:txBody>
      </p:sp>
      <p:sp>
        <p:nvSpPr>
          <p:cNvPr id="100" name="Google Shape;138;p33"/>
          <p:cNvSpPr txBox="1"/>
          <p:nvPr/>
        </p:nvSpPr>
        <p:spPr>
          <a:xfrm>
            <a:off x="3962150" y="3220354"/>
            <a:ext cx="32991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700" b="1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سيناريو / فصول المسرحية</a:t>
            </a:r>
            <a:endParaRPr sz="1700" b="1">
              <a:solidFill>
                <a:srgbClr val="262626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101" name="Google Shape;139;p33"/>
          <p:cNvSpPr txBox="1"/>
          <p:nvPr/>
        </p:nvSpPr>
        <p:spPr>
          <a:xfrm>
            <a:off x="3962150" y="2164204"/>
            <a:ext cx="32991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700" b="1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مرفقات</a:t>
            </a:r>
            <a:br>
              <a:rPr lang="en-ID" sz="1700" b="1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</a:br>
            <a:r>
              <a:rPr lang="en-ID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صور، فيديوهات، وصلات لبرامج مشابهة، (References)</a:t>
            </a:r>
            <a:endParaRPr sz="1700" b="1">
              <a:solidFill>
                <a:srgbClr val="262626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102" name="Google Shape;140;p33"/>
          <p:cNvSpPr txBox="1"/>
          <p:nvPr/>
        </p:nvSpPr>
        <p:spPr>
          <a:xfrm>
            <a:off x="10676575" y="482875"/>
            <a:ext cx="5952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900">
                <a:solidFill>
                  <a:schemeClr val="lt1"/>
                </a:solidFill>
              </a:rPr>
              <a:t>1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103" name="Google Shape;141;p33"/>
          <p:cNvSpPr txBox="1"/>
          <p:nvPr/>
        </p:nvSpPr>
        <p:spPr>
          <a:xfrm>
            <a:off x="10676575" y="1301450"/>
            <a:ext cx="5952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900">
                <a:solidFill>
                  <a:schemeClr val="lt1"/>
                </a:solidFill>
              </a:rPr>
              <a:t>2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104" name="Google Shape;142;p33"/>
          <p:cNvSpPr txBox="1"/>
          <p:nvPr/>
        </p:nvSpPr>
        <p:spPr>
          <a:xfrm>
            <a:off x="10676575" y="2113763"/>
            <a:ext cx="5952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900">
                <a:solidFill>
                  <a:schemeClr val="lt1"/>
                </a:solidFill>
              </a:rPr>
              <a:t>3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105" name="Google Shape;143;p33"/>
          <p:cNvSpPr txBox="1"/>
          <p:nvPr/>
        </p:nvSpPr>
        <p:spPr>
          <a:xfrm>
            <a:off x="10676575" y="2932325"/>
            <a:ext cx="5952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900">
                <a:solidFill>
                  <a:schemeClr val="lt1"/>
                </a:solidFill>
              </a:rPr>
              <a:t>4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106" name="Google Shape;144;p33"/>
          <p:cNvSpPr txBox="1"/>
          <p:nvPr/>
        </p:nvSpPr>
        <p:spPr>
          <a:xfrm>
            <a:off x="10676575" y="3851650"/>
            <a:ext cx="5952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BH" sz="1900" dirty="0">
                <a:solidFill>
                  <a:schemeClr val="lt1"/>
                </a:solidFill>
              </a:rPr>
              <a:t>5</a:t>
            </a:r>
            <a:endParaRPr sz="1900" dirty="0">
              <a:solidFill>
                <a:schemeClr val="lt1"/>
              </a:solidFill>
            </a:endParaRPr>
          </a:p>
        </p:txBody>
      </p:sp>
      <p:sp>
        <p:nvSpPr>
          <p:cNvPr id="107" name="Google Shape;145;p33"/>
          <p:cNvSpPr txBox="1"/>
          <p:nvPr/>
        </p:nvSpPr>
        <p:spPr>
          <a:xfrm>
            <a:off x="10676575" y="4591625"/>
            <a:ext cx="5952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BH" sz="1900" dirty="0">
                <a:solidFill>
                  <a:schemeClr val="lt1"/>
                </a:solidFill>
              </a:rPr>
              <a:t>6</a:t>
            </a:r>
            <a:endParaRPr sz="1900" dirty="0">
              <a:solidFill>
                <a:schemeClr val="lt1"/>
              </a:solidFill>
            </a:endParaRPr>
          </a:p>
        </p:txBody>
      </p:sp>
      <p:sp>
        <p:nvSpPr>
          <p:cNvPr id="108" name="Google Shape;146;p33"/>
          <p:cNvSpPr txBox="1"/>
          <p:nvPr/>
        </p:nvSpPr>
        <p:spPr>
          <a:xfrm>
            <a:off x="7562925" y="656554"/>
            <a:ext cx="5952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BH" sz="1900" dirty="0">
                <a:solidFill>
                  <a:schemeClr val="lt1"/>
                </a:solidFill>
              </a:rPr>
              <a:t>7</a:t>
            </a:r>
            <a:endParaRPr sz="1900" dirty="0">
              <a:solidFill>
                <a:schemeClr val="lt1"/>
              </a:solidFill>
            </a:endParaRPr>
          </a:p>
        </p:txBody>
      </p:sp>
      <p:sp>
        <p:nvSpPr>
          <p:cNvPr id="109" name="Google Shape;147;p33"/>
          <p:cNvSpPr txBox="1"/>
          <p:nvPr/>
        </p:nvSpPr>
        <p:spPr>
          <a:xfrm>
            <a:off x="7562925" y="1468867"/>
            <a:ext cx="5952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BH" sz="1900" dirty="0">
                <a:solidFill>
                  <a:schemeClr val="lt1"/>
                </a:solidFill>
              </a:rPr>
              <a:t>8</a:t>
            </a:r>
            <a:endParaRPr sz="1900" dirty="0">
              <a:solidFill>
                <a:schemeClr val="lt1"/>
              </a:solidFill>
            </a:endParaRPr>
          </a:p>
        </p:txBody>
      </p:sp>
      <p:sp>
        <p:nvSpPr>
          <p:cNvPr id="110" name="Google Shape;148;p33"/>
          <p:cNvSpPr txBox="1"/>
          <p:nvPr/>
        </p:nvSpPr>
        <p:spPr>
          <a:xfrm>
            <a:off x="7562925" y="2287429"/>
            <a:ext cx="5952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BH" sz="1900" dirty="0">
                <a:solidFill>
                  <a:schemeClr val="lt1"/>
                </a:solidFill>
              </a:rPr>
              <a:t>9</a:t>
            </a:r>
            <a:endParaRPr sz="1900" dirty="0">
              <a:solidFill>
                <a:schemeClr val="lt1"/>
              </a:solidFill>
            </a:endParaRPr>
          </a:p>
        </p:txBody>
      </p:sp>
      <p:sp>
        <p:nvSpPr>
          <p:cNvPr id="111" name="Google Shape;149;p33"/>
          <p:cNvSpPr txBox="1"/>
          <p:nvPr/>
        </p:nvSpPr>
        <p:spPr>
          <a:xfrm>
            <a:off x="7562925" y="3112279"/>
            <a:ext cx="5952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BH" sz="1900" dirty="0">
                <a:solidFill>
                  <a:schemeClr val="lt1"/>
                </a:solidFill>
              </a:rPr>
              <a:t>10</a:t>
            </a:r>
            <a:endParaRPr sz="1900" dirty="0">
              <a:solidFill>
                <a:schemeClr val="lt1"/>
              </a:solidFill>
            </a:endParaRPr>
          </a:p>
        </p:txBody>
      </p:sp>
      <p:sp>
        <p:nvSpPr>
          <p:cNvPr id="112" name="Google Shape;150;p33"/>
          <p:cNvSpPr/>
          <p:nvPr/>
        </p:nvSpPr>
        <p:spPr>
          <a:xfrm>
            <a:off x="7563000" y="3857929"/>
            <a:ext cx="595200" cy="5952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51;p33"/>
          <p:cNvSpPr txBox="1"/>
          <p:nvPr/>
        </p:nvSpPr>
        <p:spPr>
          <a:xfrm>
            <a:off x="3962150" y="3978529"/>
            <a:ext cx="32991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700" b="1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خطة التسويق</a:t>
            </a:r>
            <a:endParaRPr sz="1700" b="1">
              <a:solidFill>
                <a:srgbClr val="262626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163" name="Google Shape;152;p33"/>
          <p:cNvSpPr txBox="1"/>
          <p:nvPr/>
        </p:nvSpPr>
        <p:spPr>
          <a:xfrm>
            <a:off x="7562925" y="3870454"/>
            <a:ext cx="5952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BH" sz="1900" dirty="0">
                <a:solidFill>
                  <a:schemeClr val="lt1"/>
                </a:solidFill>
              </a:rPr>
              <a:t>11</a:t>
            </a:r>
            <a:endParaRPr sz="1900" dirty="0">
              <a:solidFill>
                <a:schemeClr val="lt1"/>
              </a:solidFill>
            </a:endParaRPr>
          </a:p>
        </p:txBody>
      </p:sp>
      <p:sp>
        <p:nvSpPr>
          <p:cNvPr id="164" name="Google Shape;153;p33"/>
          <p:cNvSpPr/>
          <p:nvPr/>
        </p:nvSpPr>
        <p:spPr>
          <a:xfrm>
            <a:off x="7563000" y="4616104"/>
            <a:ext cx="595200" cy="5952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54;p33"/>
          <p:cNvSpPr txBox="1"/>
          <p:nvPr/>
        </p:nvSpPr>
        <p:spPr>
          <a:xfrm>
            <a:off x="3962150" y="4736704"/>
            <a:ext cx="3299100" cy="484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700" b="1" dirty="0" err="1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الخطة</a:t>
            </a:r>
            <a:r>
              <a:rPr lang="en-ID" sz="1700" b="1" dirty="0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 </a:t>
            </a:r>
            <a:r>
              <a:rPr lang="en-ID" sz="1700" b="1" dirty="0" err="1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المالية</a:t>
            </a:r>
            <a:r>
              <a:rPr lang="en-ID" sz="1700" b="1" dirty="0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 </a:t>
            </a:r>
            <a:r>
              <a:rPr lang="ar-BH" dirty="0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(</a:t>
            </a:r>
            <a:r>
              <a:rPr lang="en-ID" dirty="0" err="1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التكلفة</a:t>
            </a:r>
            <a:r>
              <a:rPr lang="en-ID" dirty="0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 </a:t>
            </a:r>
            <a:r>
              <a:rPr lang="en-ID" dirty="0" err="1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التقريبية</a:t>
            </a:r>
            <a:r>
              <a:rPr lang="ar-BH" dirty="0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)</a:t>
            </a:r>
            <a:endParaRPr sz="1700" b="1" dirty="0">
              <a:solidFill>
                <a:srgbClr val="262626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166" name="Google Shape;155;p33"/>
          <p:cNvSpPr txBox="1"/>
          <p:nvPr/>
        </p:nvSpPr>
        <p:spPr>
          <a:xfrm>
            <a:off x="7562925" y="4628629"/>
            <a:ext cx="5952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BH" sz="1900" dirty="0">
                <a:solidFill>
                  <a:schemeClr val="lt1"/>
                </a:solidFill>
              </a:rPr>
              <a:t>12</a:t>
            </a:r>
            <a:endParaRPr sz="1900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68;p34">
            <a:extLst>
              <a:ext uri="{FF2B5EF4-FFF2-40B4-BE49-F238E27FC236}">
                <a16:creationId xmlns:a16="http://schemas.microsoft.com/office/drawing/2014/main" id="{F685FDF4-B683-D457-91F0-0D948C0D1275}"/>
              </a:ext>
            </a:extLst>
          </p:cNvPr>
          <p:cNvGraphicFramePr/>
          <p:nvPr/>
        </p:nvGraphicFramePr>
        <p:xfrm>
          <a:off x="0" y="1022935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BH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          نبذة عن الشركة أو المتقدم : 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1BDBA66-7EA0-0C4C-DCD2-DCC6DD2CAECA}"/>
              </a:ext>
            </a:extLst>
          </p:cNvPr>
          <p:cNvSpPr txBox="1"/>
          <p:nvPr/>
        </p:nvSpPr>
        <p:spPr>
          <a:xfrm>
            <a:off x="219377" y="1549100"/>
            <a:ext cx="11525250" cy="1496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/>
            <a:r>
              <a:rPr lang="ar-BH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مثال: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BH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سنوات الخبرة ، أبرز الأعمال ، المجالات التي تعمل بها ...يرجى كتابة النص المقترح هنا 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oogle Shape;168;p34">
            <a:extLst>
              <a:ext uri="{FF2B5EF4-FFF2-40B4-BE49-F238E27FC236}">
                <a16:creationId xmlns:a16="http://schemas.microsoft.com/office/drawing/2014/main" id="{3FE27CA6-7C0A-B319-0F6B-19306CDCB5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6801669"/>
              </p:ext>
            </p:extLst>
          </p:nvPr>
        </p:nvGraphicFramePr>
        <p:xfrm>
          <a:off x="0" y="3175804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BH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           فكرة المسرحية وعدد فصولها ومدتها والاسم المقترح لها: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6AEBBFB-3185-5BDC-E995-7930354E4F96}"/>
              </a:ext>
            </a:extLst>
          </p:cNvPr>
          <p:cNvSpPr txBox="1"/>
          <p:nvPr/>
        </p:nvSpPr>
        <p:spPr>
          <a:xfrm>
            <a:off x="219377" y="3701969"/>
            <a:ext cx="11525250" cy="1496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/>
            <a:r>
              <a:rPr lang="ar-BH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مثال: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BH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يرجى شرح فكرة المسرحية والاسم  المقترح 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31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68;p34">
            <a:extLst>
              <a:ext uri="{FF2B5EF4-FFF2-40B4-BE49-F238E27FC236}">
                <a16:creationId xmlns:a16="http://schemas.microsoft.com/office/drawing/2014/main" id="{F685FDF4-B683-D457-91F0-0D948C0D12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2422617"/>
              </p:ext>
            </p:extLst>
          </p:nvPr>
        </p:nvGraphicFramePr>
        <p:xfrm>
          <a:off x="0" y="1022935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BH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          ما هو جانب الابتكار والإبداع في فكرة المسرحية :</a:t>
                      </a: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1BDBA66-7EA0-0C4C-DCD2-DCC6DD2CAECA}"/>
              </a:ext>
            </a:extLst>
          </p:cNvPr>
          <p:cNvSpPr txBox="1"/>
          <p:nvPr/>
        </p:nvSpPr>
        <p:spPr>
          <a:xfrm>
            <a:off x="219377" y="1549100"/>
            <a:ext cx="11525250" cy="1496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/>
            <a:r>
              <a:rPr lang="ar-BH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مثال: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BH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ما الذي يجعل الفكرة مميزة وتستحق التنفيذ مثلا ؟</a:t>
            </a:r>
          </a:p>
        </p:txBody>
      </p:sp>
      <p:graphicFrame>
        <p:nvGraphicFramePr>
          <p:cNvPr id="3" name="Google Shape;168;p34">
            <a:extLst>
              <a:ext uri="{FF2B5EF4-FFF2-40B4-BE49-F238E27FC236}">
                <a16:creationId xmlns:a16="http://schemas.microsoft.com/office/drawing/2014/main" id="{BC008D58-6744-54FD-F3FB-A4A484034C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8600445"/>
              </p:ext>
            </p:extLst>
          </p:nvPr>
        </p:nvGraphicFramePr>
        <p:xfrm>
          <a:off x="0" y="3175804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BH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         قالب المسرحية  المقترح واللغة : 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B17C8B2-7979-7DC0-F896-9F987DD40105}"/>
              </a:ext>
            </a:extLst>
          </p:cNvPr>
          <p:cNvSpPr txBox="1"/>
          <p:nvPr/>
        </p:nvSpPr>
        <p:spPr>
          <a:xfrm>
            <a:off x="219377" y="3701969"/>
            <a:ext cx="11525250" cy="1496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/>
            <a:r>
              <a:rPr lang="ar-BH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مثال:</a:t>
            </a:r>
          </a:p>
          <a:p>
            <a:pPr algn="r" rtl="1"/>
            <a:r>
              <a:rPr lang="ar-BH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مسرحية أطفال	</a:t>
            </a:r>
          </a:p>
          <a:p>
            <a:pPr algn="r" rtl="1"/>
            <a:r>
              <a:rPr lang="ar-BH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مسرحية كوميدية	</a:t>
            </a:r>
          </a:p>
          <a:p>
            <a:pPr algn="r" rtl="1"/>
            <a:r>
              <a:rPr lang="ar-BH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مسرحية اجتماعية	</a:t>
            </a:r>
          </a:p>
          <a:p>
            <a:pPr algn="r" rtl="1"/>
            <a:r>
              <a:rPr lang="ar-BH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مسرحية معاصرة	</a:t>
            </a:r>
          </a:p>
          <a:p>
            <a:pPr algn="r" rtl="1"/>
            <a:r>
              <a:rPr lang="ar-BH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مسرحية تراثية	</a:t>
            </a:r>
          </a:p>
          <a:p>
            <a:pPr algn="r" rtl="1"/>
            <a:r>
              <a:rPr lang="ar-BH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مسرحية تاريخية	</a:t>
            </a:r>
          </a:p>
          <a:p>
            <a:pPr algn="r" rtl="1"/>
            <a:endParaRPr lang="ar-BH" sz="12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endParaRPr lang="ar-BH" sz="12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779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68;p34">
            <a:extLst>
              <a:ext uri="{FF2B5EF4-FFF2-40B4-BE49-F238E27FC236}">
                <a16:creationId xmlns:a16="http://schemas.microsoft.com/office/drawing/2014/main" id="{F685FDF4-B683-D457-91F0-0D948C0D12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3946979"/>
              </p:ext>
            </p:extLst>
          </p:nvPr>
        </p:nvGraphicFramePr>
        <p:xfrm>
          <a:off x="0" y="1022935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BH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          قصة المسرحية  : 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1BDBA66-7EA0-0C4C-DCD2-DCC6DD2CAECA}"/>
              </a:ext>
            </a:extLst>
          </p:cNvPr>
          <p:cNvSpPr txBox="1"/>
          <p:nvPr/>
        </p:nvSpPr>
        <p:spPr>
          <a:xfrm>
            <a:off x="219377" y="1549100"/>
            <a:ext cx="11525250" cy="1496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/>
            <a:r>
              <a:rPr lang="ar-BH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مثال: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BH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يرجى كتابة قصة المسرحية أو ملخصها هنا 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967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68;p34">
            <a:extLst>
              <a:ext uri="{FF2B5EF4-FFF2-40B4-BE49-F238E27FC236}">
                <a16:creationId xmlns:a16="http://schemas.microsoft.com/office/drawing/2014/main" id="{F685FDF4-B683-D457-91F0-0D948C0D12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2063306"/>
              </p:ext>
            </p:extLst>
          </p:nvPr>
        </p:nvGraphicFramePr>
        <p:xfrm>
          <a:off x="0" y="1022935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BH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          مواقع تصوير المسرحية المقترحة : 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1BDBA66-7EA0-0C4C-DCD2-DCC6DD2CAECA}"/>
              </a:ext>
            </a:extLst>
          </p:cNvPr>
          <p:cNvSpPr txBox="1"/>
          <p:nvPr/>
        </p:nvSpPr>
        <p:spPr>
          <a:xfrm>
            <a:off x="219377" y="1549100"/>
            <a:ext cx="11525250" cy="1496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/>
            <a:r>
              <a:rPr lang="ar-BH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مثال: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BH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في حال وجود مواقع مقترحة يرجى ذكرها هنا 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Google Shape;168;p34">
            <a:extLst>
              <a:ext uri="{FF2B5EF4-FFF2-40B4-BE49-F238E27FC236}">
                <a16:creationId xmlns:a16="http://schemas.microsoft.com/office/drawing/2014/main" id="{76D13DE6-2767-5D33-1297-B8B611458A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7784917"/>
              </p:ext>
            </p:extLst>
          </p:nvPr>
        </p:nvGraphicFramePr>
        <p:xfrm>
          <a:off x="0" y="3175804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BH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          المعدات الفنية المخصصة للمسرحية : 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51546B0-A89C-017B-B428-A548ED816A83}"/>
              </a:ext>
            </a:extLst>
          </p:cNvPr>
          <p:cNvSpPr txBox="1"/>
          <p:nvPr/>
        </p:nvSpPr>
        <p:spPr>
          <a:xfrm>
            <a:off x="219377" y="3701969"/>
            <a:ext cx="11525250" cy="1496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/>
            <a:r>
              <a:rPr lang="ar-BH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مثال: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BH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ما هي أبرز المعدات الفنية التي سيتم استخدامها في التصوير والانتاج  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50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68;p34">
            <a:extLst>
              <a:ext uri="{FF2B5EF4-FFF2-40B4-BE49-F238E27FC236}">
                <a16:creationId xmlns:a16="http://schemas.microsoft.com/office/drawing/2014/main" id="{F685FDF4-B683-D457-91F0-0D948C0D12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3300104"/>
              </p:ext>
            </p:extLst>
          </p:nvPr>
        </p:nvGraphicFramePr>
        <p:xfrm>
          <a:off x="0" y="1022935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BH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          فريق العمل المقترح  : 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D730D8C-FDF4-8F4A-4467-7F0ED9740B33}"/>
              </a:ext>
            </a:extLst>
          </p:cNvPr>
          <p:cNvGraphicFramePr>
            <a:graphicFrameLocks noGrp="1"/>
          </p:cNvGraphicFramePr>
          <p:nvPr/>
        </p:nvGraphicFramePr>
        <p:xfrm>
          <a:off x="600365" y="1598660"/>
          <a:ext cx="11216986" cy="4157946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60769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0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9842">
                <a:tc>
                  <a:txBody>
                    <a:bodyPr/>
                    <a:lstStyle/>
                    <a:p>
                      <a:pPr algn="ctr" rtl="1"/>
                      <a:r>
                        <a:rPr lang="ar-BH" sz="1400" b="1" dirty="0"/>
                        <a:t>الأسم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1400" b="1" dirty="0"/>
                        <a:t>المهمة 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7002751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658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7060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68;p34">
            <a:extLst>
              <a:ext uri="{FF2B5EF4-FFF2-40B4-BE49-F238E27FC236}">
                <a16:creationId xmlns:a16="http://schemas.microsoft.com/office/drawing/2014/main" id="{F685FDF4-B683-D457-91F0-0D948C0D12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6255367"/>
              </p:ext>
            </p:extLst>
          </p:nvPr>
        </p:nvGraphicFramePr>
        <p:xfrm>
          <a:off x="0" y="1022935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BH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          خطة عمل تصوير المسرحية  : 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1BDBA66-7EA0-0C4C-DCD2-DCC6DD2CAECA}"/>
              </a:ext>
            </a:extLst>
          </p:cNvPr>
          <p:cNvSpPr txBox="1"/>
          <p:nvPr/>
        </p:nvSpPr>
        <p:spPr>
          <a:xfrm>
            <a:off x="219377" y="1549100"/>
            <a:ext cx="11525250" cy="1496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/>
            <a:r>
              <a:rPr lang="ar-BH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مثال: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BH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يرجى كتابة الخطة المقترحة لتصوير العمل  المقترح هنا 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260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68;p34">
            <a:extLst>
              <a:ext uri="{FF2B5EF4-FFF2-40B4-BE49-F238E27FC236}">
                <a16:creationId xmlns:a16="http://schemas.microsoft.com/office/drawing/2014/main" id="{F685FDF4-B683-D457-91F0-0D948C0D12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8105324"/>
              </p:ext>
            </p:extLst>
          </p:nvPr>
        </p:nvGraphicFramePr>
        <p:xfrm>
          <a:off x="0" y="1022935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BH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          نص المسرحية : 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1BDBA66-7EA0-0C4C-DCD2-DCC6DD2CAECA}"/>
              </a:ext>
            </a:extLst>
          </p:cNvPr>
          <p:cNvSpPr txBox="1"/>
          <p:nvPr/>
        </p:nvSpPr>
        <p:spPr>
          <a:xfrm>
            <a:off x="219377" y="1549100"/>
            <a:ext cx="11525250" cy="1496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/>
            <a:r>
              <a:rPr lang="ar-BH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مثال: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BH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يرجى كتابة السيناريو المقترح هنا أو ارفاقه في ملف منفصل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682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0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6D74C"/>
      </a:accent1>
      <a:accent2>
        <a:srgbClr val="2A2C29"/>
      </a:accent2>
      <a:accent3>
        <a:srgbClr val="A29E8D"/>
      </a:accent3>
      <a:accent4>
        <a:srgbClr val="46121F"/>
      </a:accent4>
      <a:accent5>
        <a:srgbClr val="8C2E39"/>
      </a:accent5>
      <a:accent6>
        <a:srgbClr val="B139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362</Words>
  <Application>Microsoft Office PowerPoint</Application>
  <PresentationFormat>Widescreen</PresentationFormat>
  <Paragraphs>87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Cairo Light</vt:lpstr>
      <vt:lpstr>Changa ExtraLight</vt:lpstr>
      <vt:lpstr>Calibri</vt:lpstr>
      <vt:lpstr>Changa</vt:lpstr>
      <vt:lpstr>Changa ExtraBold</vt:lpstr>
      <vt:lpstr>Cairo Medium</vt:lpstr>
      <vt:lpstr>Cairo</vt:lpstr>
      <vt:lpstr>Open Sans</vt:lpstr>
      <vt:lpstr>Arial</vt:lpstr>
      <vt:lpstr>Lato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Muhannad Alnoaimi</cp:lastModifiedBy>
  <cp:revision>18</cp:revision>
  <dcterms:modified xsi:type="dcterms:W3CDTF">2024-04-28T09:52:21Z</dcterms:modified>
</cp:coreProperties>
</file>