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8" r:id="rId1"/>
  </p:sldMasterIdLst>
  <p:notesMasterIdLst>
    <p:notesMasterId r:id="rId18"/>
  </p:notesMasterIdLst>
  <p:handoutMasterIdLst>
    <p:handoutMasterId r:id="rId19"/>
  </p:handoutMasterIdLst>
  <p:sldIdLst>
    <p:sldId id="256" r:id="rId2"/>
    <p:sldId id="257" r:id="rId3"/>
    <p:sldId id="283" r:id="rId4"/>
    <p:sldId id="267" r:id="rId5"/>
    <p:sldId id="284" r:id="rId6"/>
    <p:sldId id="274" r:id="rId7"/>
    <p:sldId id="272" r:id="rId8"/>
    <p:sldId id="281" r:id="rId9"/>
    <p:sldId id="275" r:id="rId10"/>
    <p:sldId id="268" r:id="rId11"/>
    <p:sldId id="269" r:id="rId12"/>
    <p:sldId id="276" r:id="rId13"/>
    <p:sldId id="277" r:id="rId14"/>
    <p:sldId id="278" r:id="rId15"/>
    <p:sldId id="279" r:id="rId16"/>
    <p:sldId id="280" r:id="rId17"/>
  </p:sldIdLst>
  <p:sldSz cx="12192000" cy="6858000"/>
  <p:notesSz cx="6858000" cy="9144000"/>
  <p:embeddedFontLst>
    <p:embeddedFont>
      <p:font typeface="Cairo" panose="00000800000000000000" pitchFamily="2" charset="-78"/>
      <p:regular r:id="rId20"/>
      <p:bold r:id="rId21"/>
    </p:embeddedFont>
    <p:embeddedFont>
      <p:font typeface="Cairo Light" panose="00000400000000000000" pitchFamily="2" charset="-78"/>
      <p:regular r:id="rId22"/>
      <p:bold r:id="rId23"/>
    </p:embeddedFont>
    <p:embeddedFont>
      <p:font typeface="Cairo Medium" panose="020B0604020202020204" charset="-78"/>
      <p:regular r:id="rId24"/>
      <p:bold r:id="rId25"/>
    </p:embeddedFont>
    <p:embeddedFont>
      <p:font typeface="Changa" panose="020B0604020202020204" charset="-78"/>
      <p:regular r:id="rId26"/>
      <p:bold r:id="rId27"/>
    </p:embeddedFont>
    <p:embeddedFont>
      <p:font typeface="Changa ExtraBold" panose="020B0604020202020204" charset="-78"/>
      <p:bold r:id="rId28"/>
    </p:embeddedFont>
    <p:embeddedFont>
      <p:font typeface="Changa ExtraLight" panose="020B0604020202020204" charset="-78"/>
      <p:regular r:id="rId29"/>
      <p:bold r:id="rId30"/>
    </p:embeddedFont>
    <p:embeddedFont>
      <p:font typeface="Lato" panose="020F0502020204030203" pitchFamily="34" charset="0"/>
      <p:regular r:id="rId31"/>
      <p:bold r:id="rId32"/>
      <p:italic r:id="rId33"/>
      <p:boldItalic r:id="rId34"/>
    </p:embeddedFont>
    <p:embeddedFont>
      <p:font typeface="Open Sans" pitchFamily="2" charset="0"/>
      <p:regular r:id="rId35"/>
      <p:bold r:id="rId36"/>
      <p:italic r:id="rId37"/>
      <p:boldItalic r:id="rId3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  <p15:guide id="3" pos="384">
          <p15:clr>
            <a:srgbClr val="A4A3A4"/>
          </p15:clr>
        </p15:guide>
        <p15:guide id="4" pos="7296">
          <p15:clr>
            <a:srgbClr val="A4A3A4"/>
          </p15:clr>
        </p15:guide>
        <p15:guide id="5" orient="horz" pos="456">
          <p15:clr>
            <a:srgbClr val="A4A3A4"/>
          </p15:clr>
        </p15:guide>
        <p15:guide id="6" orient="horz" pos="3864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07CC6ABD-8C87-49E0-8B4A-6AE1153E916D}">
  <a:tblStyle styleId="{07CC6ABD-8C87-49E0-8B4A-6AE1153E916D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54" d="100"/>
          <a:sy n="54" d="100"/>
        </p:scale>
        <p:origin x="1124" y="44"/>
      </p:cViewPr>
      <p:guideLst>
        <p:guide orient="horz" pos="2160"/>
        <p:guide pos="3840"/>
        <p:guide pos="384"/>
        <p:guide pos="7296"/>
        <p:guide orient="horz" pos="456"/>
        <p:guide orient="horz" pos="3864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336"/>
    </p:cViewPr>
  </p:sorterViewPr>
  <p:notesViewPr>
    <p:cSldViewPr snapToGrid="0">
      <p:cViewPr varScale="1">
        <p:scale>
          <a:sx n="44" d="100"/>
          <a:sy n="44" d="100"/>
        </p:scale>
        <p:origin x="2844" y="4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26" Type="http://schemas.openxmlformats.org/officeDocument/2006/relationships/font" Target="fonts/font7.fntdata"/><Relationship Id="rId39" Type="http://schemas.openxmlformats.org/officeDocument/2006/relationships/presProps" Target="presProps.xml"/><Relationship Id="rId21" Type="http://schemas.openxmlformats.org/officeDocument/2006/relationships/font" Target="fonts/font2.fntdata"/><Relationship Id="rId34" Type="http://schemas.openxmlformats.org/officeDocument/2006/relationships/font" Target="fonts/font15.fntdata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1.fntdata"/><Relationship Id="rId29" Type="http://schemas.openxmlformats.org/officeDocument/2006/relationships/font" Target="fonts/font10.fntdata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5.fntdata"/><Relationship Id="rId32" Type="http://schemas.openxmlformats.org/officeDocument/2006/relationships/font" Target="fonts/font13.fntdata"/><Relationship Id="rId37" Type="http://schemas.openxmlformats.org/officeDocument/2006/relationships/font" Target="fonts/font18.fntdata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4.fntdata"/><Relationship Id="rId28" Type="http://schemas.openxmlformats.org/officeDocument/2006/relationships/font" Target="fonts/font9.fntdata"/><Relationship Id="rId36" Type="http://schemas.openxmlformats.org/officeDocument/2006/relationships/font" Target="fonts/font17.fntdata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31" Type="http://schemas.openxmlformats.org/officeDocument/2006/relationships/font" Target="fonts/font12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3.fntdata"/><Relationship Id="rId27" Type="http://schemas.openxmlformats.org/officeDocument/2006/relationships/font" Target="fonts/font8.fntdata"/><Relationship Id="rId30" Type="http://schemas.openxmlformats.org/officeDocument/2006/relationships/font" Target="fonts/font11.fntdata"/><Relationship Id="rId35" Type="http://schemas.openxmlformats.org/officeDocument/2006/relationships/font" Target="fonts/font16.fntdata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6.fntdata"/><Relationship Id="rId33" Type="http://schemas.openxmlformats.org/officeDocument/2006/relationships/font" Target="fonts/font14.fntdata"/><Relationship Id="rId38" Type="http://schemas.openxmlformats.org/officeDocument/2006/relationships/font" Target="fonts/font19.fntdata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97A7B2D0-0936-3400-F062-9C874F7334EC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8B2E243-0FB2-17BF-CD11-4160FB6992A5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AFBCBC0-F09E-44FE-8C4E-4FD8F8E5A50A}" type="datetimeFigureOut">
              <a:rPr lang="en-US" smtClean="0"/>
              <a:t>4/28/2024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037A5A6-32C4-D1B7-D6DD-1790BC15E865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C6C6AE3-4DE7-B98C-D38B-F7637D280432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1CAB7D7-5FD0-455C-975C-3C32F42F57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068214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D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g25b65623372_0_6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2" name="Google Shape;42;g25b65623372_0_60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3" name="Google Shape;43;g25b65623372_0_60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D"/>
              <a:t>1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g25b65623372_0_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1" name="Google Shape;111;g25b65623372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g25b65623372_0_6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2" name="Google Shape;42;g25b65623372_0_60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3" name="Google Shape;43;g25b65623372_0_60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D"/>
              <a:t>12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0170212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>
  <p:cSld name="Title Slide"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yellow and white line&#10;&#10;Description automatically generated with medium confidence">
            <a:extLst>
              <a:ext uri="{FF2B5EF4-FFF2-40B4-BE49-F238E27FC236}">
                <a16:creationId xmlns:a16="http://schemas.microsoft.com/office/drawing/2014/main" id="{618F0D4D-63BD-514F-0CF4-081C7FAAA6F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9_Title Slide">
  <p:cSld name="9_Title Slide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0_Title Slide">
  <p:cSld name="10_Title Slide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1_Title Slide">
  <p:cSld name="11_Title Slide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2_Title Slide">
  <p:cSld name="12_Title Slide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3_Title Slide">
  <p:cSld name="13_Title Slide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4_Title Slide">
  <p:cSld name="14_Title Slide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5_Title Slide">
  <p:cSld name="15_Title Slide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6_Title Slide">
  <p:cSld name="16_Title Slide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7_Title Slide">
  <p:cSld name="17_Title Slide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8_Title Slide">
  <p:cSld name="18_Title Slide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Slide">
  <p:cSld name="1_Title Slid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9_Title Slide">
  <p:cSld name="19_Title Slide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0_Title Slide">
  <p:cSld name="20_Title Slide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1_Title Slide">
  <p:cSld name="21_Title Slide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2_Title Slide">
  <p:cSld name="22_Title Slide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3_Title Slide">
  <p:cSld name="23_Title Slide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4_Title Slide">
  <p:cSld name="24_Title Slide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5_Title Slide">
  <p:cSld name="25_Title Slide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6_Title Slide">
  <p:cSld name="26_Title Slide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7_Title Slide">
  <p:cSld name="27_Title Slide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8_Title Slide">
  <p:cSld name="28_Title Slide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Title Slide">
  <p:cSld name="2_Title Slide"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9_Title Slide">
  <p:cSld name="29_Title Slide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Title Slide">
  <p:cSld name="3_Title Slide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Title Slide">
  <p:cSld name="4_Title Slide"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_Title Slide">
  <p:cSld name="5_Title Slid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6_Title Slide">
  <p:cSld name="6_Title Slide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7_Title Slide">
  <p:cSld name="7_Title Slide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8_Title Slide">
  <p:cSld name="8_Title Slide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  <p:sldLayoutId id="2147483666" r:id="rId19"/>
    <p:sldLayoutId id="2147483667" r:id="rId20"/>
    <p:sldLayoutId id="2147483668" r:id="rId21"/>
    <p:sldLayoutId id="2147483669" r:id="rId22"/>
    <p:sldLayoutId id="2147483670" r:id="rId23"/>
    <p:sldLayoutId id="2147483671" r:id="rId24"/>
    <p:sldLayoutId id="2147483672" r:id="rId25"/>
    <p:sldLayoutId id="2147483673" r:id="rId26"/>
    <p:sldLayoutId id="2147483674" r:id="rId27"/>
    <p:sldLayoutId id="2147483675" r:id="rId28"/>
    <p:sldLayoutId id="2147483676" r:id="rId29"/>
    <p:sldLayoutId id="2147483677" r:id="rId3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Google Shape;45;p3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46" name="Google Shape;46;p32"/>
          <p:cNvSpPr/>
          <p:nvPr/>
        </p:nvSpPr>
        <p:spPr>
          <a:xfrm>
            <a:off x="19017" y="0"/>
            <a:ext cx="12192000" cy="6858000"/>
          </a:xfrm>
          <a:prstGeom prst="rect">
            <a:avLst/>
          </a:prstGeom>
          <a:solidFill>
            <a:srgbClr val="0C343D">
              <a:alpha val="6329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47" name="Google Shape;47;p32"/>
          <p:cNvGrpSpPr/>
          <p:nvPr/>
        </p:nvGrpSpPr>
        <p:grpSpPr>
          <a:xfrm flipH="1">
            <a:off x="123453" y="99948"/>
            <a:ext cx="707348" cy="1571956"/>
            <a:chOff x="11376828" y="99948"/>
            <a:chExt cx="707348" cy="1571956"/>
          </a:xfrm>
        </p:grpSpPr>
        <p:grpSp>
          <p:nvGrpSpPr>
            <p:cNvPr id="48" name="Google Shape;48;p32"/>
            <p:cNvGrpSpPr/>
            <p:nvPr/>
          </p:nvGrpSpPr>
          <p:grpSpPr>
            <a:xfrm>
              <a:off x="11376828" y="99948"/>
              <a:ext cx="707348" cy="90000"/>
              <a:chOff x="11376828" y="99948"/>
              <a:chExt cx="707348" cy="90000"/>
            </a:xfrm>
          </p:grpSpPr>
          <p:sp>
            <p:nvSpPr>
              <p:cNvPr id="49" name="Google Shape;49;p32"/>
              <p:cNvSpPr/>
              <p:nvPr/>
            </p:nvSpPr>
            <p:spPr>
              <a:xfrm>
                <a:off x="11376828" y="99948"/>
                <a:ext cx="90000" cy="900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262626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0" name="Google Shape;50;p32"/>
              <p:cNvSpPr/>
              <p:nvPr/>
            </p:nvSpPr>
            <p:spPr>
              <a:xfrm>
                <a:off x="11582611" y="99948"/>
                <a:ext cx="90000" cy="900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262626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1" name="Google Shape;51;p32"/>
              <p:cNvSpPr/>
              <p:nvPr/>
            </p:nvSpPr>
            <p:spPr>
              <a:xfrm>
                <a:off x="11788394" y="99948"/>
                <a:ext cx="90000" cy="900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262626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2" name="Google Shape;52;p32"/>
              <p:cNvSpPr/>
              <p:nvPr/>
            </p:nvSpPr>
            <p:spPr>
              <a:xfrm>
                <a:off x="11994176" y="99948"/>
                <a:ext cx="90000" cy="900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53" name="Google Shape;53;p32"/>
            <p:cNvGrpSpPr/>
            <p:nvPr/>
          </p:nvGrpSpPr>
          <p:grpSpPr>
            <a:xfrm>
              <a:off x="11376828" y="346941"/>
              <a:ext cx="707348" cy="90000"/>
              <a:chOff x="11376828" y="346941"/>
              <a:chExt cx="707348" cy="90000"/>
            </a:xfrm>
          </p:grpSpPr>
          <p:sp>
            <p:nvSpPr>
              <p:cNvPr id="54" name="Google Shape;54;p32"/>
              <p:cNvSpPr/>
              <p:nvPr/>
            </p:nvSpPr>
            <p:spPr>
              <a:xfrm>
                <a:off x="11376828" y="346941"/>
                <a:ext cx="90000" cy="900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262626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5" name="Google Shape;55;p32"/>
              <p:cNvSpPr/>
              <p:nvPr/>
            </p:nvSpPr>
            <p:spPr>
              <a:xfrm>
                <a:off x="11582611" y="346941"/>
                <a:ext cx="90000" cy="900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6" name="Google Shape;56;p32"/>
              <p:cNvSpPr/>
              <p:nvPr/>
            </p:nvSpPr>
            <p:spPr>
              <a:xfrm>
                <a:off x="11788394" y="346941"/>
                <a:ext cx="90000" cy="900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7" name="Google Shape;57;p32"/>
              <p:cNvSpPr/>
              <p:nvPr/>
            </p:nvSpPr>
            <p:spPr>
              <a:xfrm>
                <a:off x="11994176" y="346941"/>
                <a:ext cx="90000" cy="900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262626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58" name="Google Shape;58;p32"/>
            <p:cNvGrpSpPr/>
            <p:nvPr/>
          </p:nvGrpSpPr>
          <p:grpSpPr>
            <a:xfrm>
              <a:off x="11376828" y="593934"/>
              <a:ext cx="707348" cy="90000"/>
              <a:chOff x="11376828" y="593934"/>
              <a:chExt cx="707348" cy="90000"/>
            </a:xfrm>
          </p:grpSpPr>
          <p:sp>
            <p:nvSpPr>
              <p:cNvPr id="59" name="Google Shape;59;p32"/>
              <p:cNvSpPr/>
              <p:nvPr/>
            </p:nvSpPr>
            <p:spPr>
              <a:xfrm>
                <a:off x="11376828" y="593934"/>
                <a:ext cx="90000" cy="900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262626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0" name="Google Shape;60;p32"/>
              <p:cNvSpPr/>
              <p:nvPr/>
            </p:nvSpPr>
            <p:spPr>
              <a:xfrm>
                <a:off x="11582611" y="593934"/>
                <a:ext cx="90000" cy="900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1" name="Google Shape;61;p32"/>
              <p:cNvSpPr/>
              <p:nvPr/>
            </p:nvSpPr>
            <p:spPr>
              <a:xfrm>
                <a:off x="11788394" y="593934"/>
                <a:ext cx="90000" cy="900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262626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2" name="Google Shape;62;p32"/>
              <p:cNvSpPr/>
              <p:nvPr/>
            </p:nvSpPr>
            <p:spPr>
              <a:xfrm>
                <a:off x="11994176" y="593934"/>
                <a:ext cx="90000" cy="900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262626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63" name="Google Shape;63;p32"/>
            <p:cNvGrpSpPr/>
            <p:nvPr/>
          </p:nvGrpSpPr>
          <p:grpSpPr>
            <a:xfrm>
              <a:off x="11376828" y="840927"/>
              <a:ext cx="707348" cy="90000"/>
              <a:chOff x="11376828" y="840927"/>
              <a:chExt cx="707348" cy="90000"/>
            </a:xfrm>
          </p:grpSpPr>
          <p:sp>
            <p:nvSpPr>
              <p:cNvPr id="64" name="Google Shape;64;p32"/>
              <p:cNvSpPr/>
              <p:nvPr/>
            </p:nvSpPr>
            <p:spPr>
              <a:xfrm>
                <a:off x="11376828" y="840927"/>
                <a:ext cx="90000" cy="900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262626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5" name="Google Shape;65;p32"/>
              <p:cNvSpPr/>
              <p:nvPr/>
            </p:nvSpPr>
            <p:spPr>
              <a:xfrm>
                <a:off x="11582611" y="840927"/>
                <a:ext cx="90000" cy="900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6" name="Google Shape;66;p32"/>
              <p:cNvSpPr/>
              <p:nvPr/>
            </p:nvSpPr>
            <p:spPr>
              <a:xfrm>
                <a:off x="11788394" y="840927"/>
                <a:ext cx="90000" cy="900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7" name="Google Shape;67;p32"/>
              <p:cNvSpPr/>
              <p:nvPr/>
            </p:nvSpPr>
            <p:spPr>
              <a:xfrm>
                <a:off x="11994176" y="840927"/>
                <a:ext cx="90000" cy="900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262626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68" name="Google Shape;68;p32"/>
            <p:cNvGrpSpPr/>
            <p:nvPr/>
          </p:nvGrpSpPr>
          <p:grpSpPr>
            <a:xfrm>
              <a:off x="11582611" y="1087920"/>
              <a:ext cx="501565" cy="90000"/>
              <a:chOff x="11582611" y="1087920"/>
              <a:chExt cx="501565" cy="90000"/>
            </a:xfrm>
          </p:grpSpPr>
          <p:sp>
            <p:nvSpPr>
              <p:cNvPr id="69" name="Google Shape;69;p32"/>
              <p:cNvSpPr/>
              <p:nvPr/>
            </p:nvSpPr>
            <p:spPr>
              <a:xfrm>
                <a:off x="11582611" y="1087920"/>
                <a:ext cx="90000" cy="900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0" name="Google Shape;70;p32"/>
              <p:cNvSpPr/>
              <p:nvPr/>
            </p:nvSpPr>
            <p:spPr>
              <a:xfrm>
                <a:off x="11788394" y="1087920"/>
                <a:ext cx="90000" cy="900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1" name="Google Shape;71;p32"/>
              <p:cNvSpPr/>
              <p:nvPr/>
            </p:nvSpPr>
            <p:spPr>
              <a:xfrm>
                <a:off x="11994176" y="1087920"/>
                <a:ext cx="90000" cy="900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262626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72" name="Google Shape;72;p32"/>
            <p:cNvGrpSpPr/>
            <p:nvPr/>
          </p:nvGrpSpPr>
          <p:grpSpPr>
            <a:xfrm>
              <a:off x="11788394" y="1334912"/>
              <a:ext cx="295782" cy="90000"/>
              <a:chOff x="11788394" y="1334912"/>
              <a:chExt cx="295782" cy="90000"/>
            </a:xfrm>
          </p:grpSpPr>
          <p:sp>
            <p:nvSpPr>
              <p:cNvPr id="73" name="Google Shape;73;p32"/>
              <p:cNvSpPr/>
              <p:nvPr/>
            </p:nvSpPr>
            <p:spPr>
              <a:xfrm>
                <a:off x="11788394" y="1334912"/>
                <a:ext cx="90000" cy="900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4" name="Google Shape;74;p32"/>
              <p:cNvSpPr/>
              <p:nvPr/>
            </p:nvSpPr>
            <p:spPr>
              <a:xfrm>
                <a:off x="11994176" y="1334912"/>
                <a:ext cx="90000" cy="900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262626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75" name="Google Shape;75;p32"/>
            <p:cNvSpPr/>
            <p:nvPr/>
          </p:nvSpPr>
          <p:spPr>
            <a:xfrm>
              <a:off x="11994176" y="1581904"/>
              <a:ext cx="90000" cy="900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76" name="Google Shape;76;p32"/>
          <p:cNvGrpSpPr/>
          <p:nvPr/>
        </p:nvGrpSpPr>
        <p:grpSpPr>
          <a:xfrm>
            <a:off x="11376828" y="99948"/>
            <a:ext cx="707348" cy="1571956"/>
            <a:chOff x="11376828" y="99948"/>
            <a:chExt cx="707348" cy="1571956"/>
          </a:xfrm>
        </p:grpSpPr>
        <p:grpSp>
          <p:nvGrpSpPr>
            <p:cNvPr id="77" name="Google Shape;77;p32"/>
            <p:cNvGrpSpPr/>
            <p:nvPr/>
          </p:nvGrpSpPr>
          <p:grpSpPr>
            <a:xfrm>
              <a:off x="11376828" y="99948"/>
              <a:ext cx="707348" cy="90000"/>
              <a:chOff x="11376828" y="99948"/>
              <a:chExt cx="707348" cy="90000"/>
            </a:xfrm>
          </p:grpSpPr>
          <p:sp>
            <p:nvSpPr>
              <p:cNvPr id="78" name="Google Shape;78;p32"/>
              <p:cNvSpPr/>
              <p:nvPr/>
            </p:nvSpPr>
            <p:spPr>
              <a:xfrm>
                <a:off x="11376828" y="99948"/>
                <a:ext cx="90000" cy="900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9" name="Google Shape;79;p32"/>
              <p:cNvSpPr/>
              <p:nvPr/>
            </p:nvSpPr>
            <p:spPr>
              <a:xfrm>
                <a:off x="11582611" y="99948"/>
                <a:ext cx="90000" cy="900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0" name="Google Shape;80;p32"/>
              <p:cNvSpPr/>
              <p:nvPr/>
            </p:nvSpPr>
            <p:spPr>
              <a:xfrm>
                <a:off x="11788394" y="99948"/>
                <a:ext cx="90000" cy="900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1" name="Google Shape;81;p32"/>
              <p:cNvSpPr/>
              <p:nvPr/>
            </p:nvSpPr>
            <p:spPr>
              <a:xfrm>
                <a:off x="11994176" y="99948"/>
                <a:ext cx="90000" cy="900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82" name="Google Shape;82;p32"/>
            <p:cNvGrpSpPr/>
            <p:nvPr/>
          </p:nvGrpSpPr>
          <p:grpSpPr>
            <a:xfrm>
              <a:off x="11376828" y="346941"/>
              <a:ext cx="707348" cy="90000"/>
              <a:chOff x="11376828" y="346941"/>
              <a:chExt cx="707348" cy="90000"/>
            </a:xfrm>
          </p:grpSpPr>
          <p:sp>
            <p:nvSpPr>
              <p:cNvPr id="83" name="Google Shape;83;p32"/>
              <p:cNvSpPr/>
              <p:nvPr/>
            </p:nvSpPr>
            <p:spPr>
              <a:xfrm>
                <a:off x="11376828" y="346941"/>
                <a:ext cx="90000" cy="900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4" name="Google Shape;84;p32"/>
              <p:cNvSpPr/>
              <p:nvPr/>
            </p:nvSpPr>
            <p:spPr>
              <a:xfrm>
                <a:off x="11582611" y="346941"/>
                <a:ext cx="90000" cy="900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5" name="Google Shape;85;p32"/>
              <p:cNvSpPr/>
              <p:nvPr/>
            </p:nvSpPr>
            <p:spPr>
              <a:xfrm>
                <a:off x="11788394" y="346941"/>
                <a:ext cx="90000" cy="900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6" name="Google Shape;86;p32"/>
              <p:cNvSpPr/>
              <p:nvPr/>
            </p:nvSpPr>
            <p:spPr>
              <a:xfrm>
                <a:off x="11994176" y="346941"/>
                <a:ext cx="90000" cy="900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87" name="Google Shape;87;p32"/>
            <p:cNvGrpSpPr/>
            <p:nvPr/>
          </p:nvGrpSpPr>
          <p:grpSpPr>
            <a:xfrm>
              <a:off x="11376828" y="593934"/>
              <a:ext cx="707348" cy="90000"/>
              <a:chOff x="11376828" y="593934"/>
              <a:chExt cx="707348" cy="90000"/>
            </a:xfrm>
          </p:grpSpPr>
          <p:sp>
            <p:nvSpPr>
              <p:cNvPr id="88" name="Google Shape;88;p32"/>
              <p:cNvSpPr/>
              <p:nvPr/>
            </p:nvSpPr>
            <p:spPr>
              <a:xfrm>
                <a:off x="11376828" y="593934"/>
                <a:ext cx="90000" cy="900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9" name="Google Shape;89;p32"/>
              <p:cNvSpPr/>
              <p:nvPr/>
            </p:nvSpPr>
            <p:spPr>
              <a:xfrm>
                <a:off x="11582611" y="593934"/>
                <a:ext cx="90000" cy="900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0" name="Google Shape;90;p32"/>
              <p:cNvSpPr/>
              <p:nvPr/>
            </p:nvSpPr>
            <p:spPr>
              <a:xfrm>
                <a:off x="11788394" y="593934"/>
                <a:ext cx="90000" cy="900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1" name="Google Shape;91;p32"/>
              <p:cNvSpPr/>
              <p:nvPr/>
            </p:nvSpPr>
            <p:spPr>
              <a:xfrm>
                <a:off x="11994176" y="593934"/>
                <a:ext cx="90000" cy="900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92" name="Google Shape;92;p32"/>
            <p:cNvGrpSpPr/>
            <p:nvPr/>
          </p:nvGrpSpPr>
          <p:grpSpPr>
            <a:xfrm>
              <a:off x="11376828" y="840927"/>
              <a:ext cx="707348" cy="90000"/>
              <a:chOff x="11376828" y="840927"/>
              <a:chExt cx="707348" cy="90000"/>
            </a:xfrm>
          </p:grpSpPr>
          <p:sp>
            <p:nvSpPr>
              <p:cNvPr id="93" name="Google Shape;93;p32"/>
              <p:cNvSpPr/>
              <p:nvPr/>
            </p:nvSpPr>
            <p:spPr>
              <a:xfrm>
                <a:off x="11376828" y="840927"/>
                <a:ext cx="90000" cy="900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4" name="Google Shape;94;p32"/>
              <p:cNvSpPr/>
              <p:nvPr/>
            </p:nvSpPr>
            <p:spPr>
              <a:xfrm>
                <a:off x="11582611" y="840927"/>
                <a:ext cx="90000" cy="900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5" name="Google Shape;95;p32"/>
              <p:cNvSpPr/>
              <p:nvPr/>
            </p:nvSpPr>
            <p:spPr>
              <a:xfrm>
                <a:off x="11788394" y="840927"/>
                <a:ext cx="90000" cy="900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6" name="Google Shape;96;p32"/>
              <p:cNvSpPr/>
              <p:nvPr/>
            </p:nvSpPr>
            <p:spPr>
              <a:xfrm>
                <a:off x="11994176" y="840927"/>
                <a:ext cx="90000" cy="900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97" name="Google Shape;97;p32"/>
            <p:cNvGrpSpPr/>
            <p:nvPr/>
          </p:nvGrpSpPr>
          <p:grpSpPr>
            <a:xfrm>
              <a:off x="11582611" y="1087920"/>
              <a:ext cx="501565" cy="90000"/>
              <a:chOff x="11582611" y="1087920"/>
              <a:chExt cx="501565" cy="90000"/>
            </a:xfrm>
          </p:grpSpPr>
          <p:sp>
            <p:nvSpPr>
              <p:cNvPr id="98" name="Google Shape;98;p32"/>
              <p:cNvSpPr/>
              <p:nvPr/>
            </p:nvSpPr>
            <p:spPr>
              <a:xfrm>
                <a:off x="11582611" y="1087920"/>
                <a:ext cx="90000" cy="900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9" name="Google Shape;99;p32"/>
              <p:cNvSpPr/>
              <p:nvPr/>
            </p:nvSpPr>
            <p:spPr>
              <a:xfrm>
                <a:off x="11788394" y="1087920"/>
                <a:ext cx="90000" cy="900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0" name="Google Shape;100;p32"/>
              <p:cNvSpPr/>
              <p:nvPr/>
            </p:nvSpPr>
            <p:spPr>
              <a:xfrm>
                <a:off x="11994176" y="1087920"/>
                <a:ext cx="90000" cy="900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01" name="Google Shape;101;p32"/>
            <p:cNvGrpSpPr/>
            <p:nvPr/>
          </p:nvGrpSpPr>
          <p:grpSpPr>
            <a:xfrm>
              <a:off x="11788394" y="1334912"/>
              <a:ext cx="295782" cy="90000"/>
              <a:chOff x="11788394" y="1334912"/>
              <a:chExt cx="295782" cy="90000"/>
            </a:xfrm>
          </p:grpSpPr>
          <p:sp>
            <p:nvSpPr>
              <p:cNvPr id="102" name="Google Shape;102;p32"/>
              <p:cNvSpPr/>
              <p:nvPr/>
            </p:nvSpPr>
            <p:spPr>
              <a:xfrm>
                <a:off x="11788394" y="1334912"/>
                <a:ext cx="90000" cy="900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3" name="Google Shape;103;p32"/>
              <p:cNvSpPr/>
              <p:nvPr/>
            </p:nvSpPr>
            <p:spPr>
              <a:xfrm>
                <a:off x="11994176" y="1334912"/>
                <a:ext cx="90000" cy="900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104" name="Google Shape;104;p32"/>
            <p:cNvSpPr/>
            <p:nvPr/>
          </p:nvSpPr>
          <p:spPr>
            <a:xfrm>
              <a:off x="11994176" y="1581904"/>
              <a:ext cx="90000" cy="900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107" name="Google Shape;107;p32"/>
          <p:cNvPicPr preferRelativeResize="0"/>
          <p:nvPr/>
        </p:nvPicPr>
        <p:blipFill rotWithShape="1">
          <a:blip r:embed="rId4">
            <a:alphaModFix/>
          </a:blip>
          <a:srcRect l="31605" t="10441" r="31919" b="16746"/>
          <a:stretch/>
        </p:blipFill>
        <p:spPr>
          <a:xfrm>
            <a:off x="9744064" y="391941"/>
            <a:ext cx="1871203" cy="1797801"/>
          </a:xfrm>
          <a:prstGeom prst="rect">
            <a:avLst/>
          </a:prstGeom>
          <a:noFill/>
          <a:ln>
            <a:noFill/>
          </a:ln>
        </p:spPr>
      </p:pic>
      <p:sp>
        <p:nvSpPr>
          <p:cNvPr id="108" name="Google Shape;108;p32"/>
          <p:cNvSpPr txBox="1"/>
          <p:nvPr/>
        </p:nvSpPr>
        <p:spPr>
          <a:xfrm>
            <a:off x="3430718" y="2189742"/>
            <a:ext cx="5010300" cy="106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lnSpc>
                <a:spcPct val="13111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ID" sz="3100" b="1" dirty="0" err="1">
                <a:solidFill>
                  <a:schemeClr val="lt1"/>
                </a:solidFill>
                <a:latin typeface="Cairo Light"/>
                <a:ea typeface="Cairo Light"/>
                <a:cs typeface="Cairo Light"/>
                <a:sym typeface="Cairo Light"/>
              </a:rPr>
              <a:t>فئة</a:t>
            </a:r>
            <a:r>
              <a:rPr lang="en-ID" sz="3100" b="1" dirty="0">
                <a:solidFill>
                  <a:schemeClr val="lt1"/>
                </a:solidFill>
                <a:latin typeface="Cairo Light"/>
                <a:ea typeface="Cairo Light"/>
                <a:cs typeface="Cairo Light"/>
                <a:sym typeface="Cairo Light"/>
              </a:rPr>
              <a:t> </a:t>
            </a:r>
            <a:r>
              <a:rPr lang="ar-BH" sz="3100" b="1">
                <a:solidFill>
                  <a:schemeClr val="lt1"/>
                </a:solidFill>
                <a:latin typeface="Cairo Light"/>
                <a:ea typeface="Cairo Light"/>
                <a:cs typeface="Cairo Light"/>
                <a:sym typeface="Cairo Light"/>
              </a:rPr>
              <a:t>المسلسلات</a:t>
            </a:r>
            <a:endParaRPr sz="2700" b="1" dirty="0">
              <a:solidFill>
                <a:schemeClr val="lt1"/>
              </a:solidFill>
              <a:latin typeface="Cairo Medium"/>
              <a:ea typeface="Cairo Medium"/>
              <a:cs typeface="Cairo Medium"/>
              <a:sym typeface="Cairo Medium"/>
            </a:endParaRPr>
          </a:p>
        </p:txBody>
      </p:sp>
      <p:pic>
        <p:nvPicPr>
          <p:cNvPr id="5" name="Picture 4" descr="A black background with white text and a black and white logo&#10;&#10;Description automatically generated">
            <a:extLst>
              <a:ext uri="{FF2B5EF4-FFF2-40B4-BE49-F238E27FC236}">
                <a16:creationId xmlns:a16="http://schemas.microsoft.com/office/drawing/2014/main" id="{2B345491-49CB-8880-56FA-8A121797C26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3453" y="-663365"/>
            <a:ext cx="4566584" cy="3502570"/>
          </a:xfrm>
          <a:prstGeom prst="rect">
            <a:avLst/>
          </a:prstGeom>
        </p:spPr>
      </p:pic>
      <p:sp>
        <p:nvSpPr>
          <p:cNvPr id="6" name="Google Shape;108;p32">
            <a:extLst>
              <a:ext uri="{FF2B5EF4-FFF2-40B4-BE49-F238E27FC236}">
                <a16:creationId xmlns:a16="http://schemas.microsoft.com/office/drawing/2014/main" id="{85B4AE68-DF8E-4B3D-BFE6-DAFF3A2C92FC}"/>
              </a:ext>
            </a:extLst>
          </p:cNvPr>
          <p:cNvSpPr txBox="1"/>
          <p:nvPr/>
        </p:nvSpPr>
        <p:spPr>
          <a:xfrm>
            <a:off x="3430718" y="3699304"/>
            <a:ext cx="5010300" cy="106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lnSpc>
                <a:spcPct val="13111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ar-BH" sz="3100" b="1" dirty="0">
                <a:solidFill>
                  <a:schemeClr val="lt1"/>
                </a:solidFill>
                <a:latin typeface="Cairo Light"/>
                <a:ea typeface="Cairo Light"/>
                <a:cs typeface="Cairo Light"/>
                <a:sym typeface="Cairo Light"/>
              </a:rPr>
              <a:t>اسم الشركة – مقدم الفكرة</a:t>
            </a:r>
            <a:endParaRPr sz="2700" b="1" dirty="0">
              <a:solidFill>
                <a:schemeClr val="lt1"/>
              </a:solidFill>
              <a:latin typeface="Cairo Medium"/>
              <a:ea typeface="Cairo Medium"/>
              <a:cs typeface="Cairo Medium"/>
              <a:sym typeface="Cairo Medium"/>
            </a:endParaRPr>
          </a:p>
        </p:txBody>
      </p:sp>
      <p:sp>
        <p:nvSpPr>
          <p:cNvPr id="119" name="Google Shape;119;p33"/>
          <p:cNvSpPr txBox="1"/>
          <p:nvPr/>
        </p:nvSpPr>
        <p:spPr>
          <a:xfrm>
            <a:off x="2215942" y="5208866"/>
            <a:ext cx="7439851" cy="4000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r>
              <a:rPr lang="ar-BH" sz="2000" dirty="0">
                <a:solidFill>
                  <a:srgbClr val="FF0000"/>
                </a:solidFill>
                <a:highlight>
                  <a:srgbClr val="FFFF00"/>
                </a:highlight>
                <a:latin typeface="Changa"/>
                <a:ea typeface="Changa"/>
                <a:cs typeface="Changa"/>
                <a:sym typeface="Changa"/>
              </a:rPr>
              <a:t>يرجى التأكد من استكمال جميع المعلومات في الاستمارة </a:t>
            </a:r>
            <a:endParaRPr sz="2000" dirty="0">
              <a:solidFill>
                <a:srgbClr val="FF0000"/>
              </a:solidFill>
              <a:highlight>
                <a:srgbClr val="FFFF00"/>
              </a:highlight>
              <a:latin typeface="Changa"/>
              <a:ea typeface="Changa"/>
              <a:cs typeface="Changa"/>
              <a:sym typeface="Changa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Google Shape;168;p34">
            <a:extLst>
              <a:ext uri="{FF2B5EF4-FFF2-40B4-BE49-F238E27FC236}">
                <a16:creationId xmlns:a16="http://schemas.microsoft.com/office/drawing/2014/main" id="{F685FDF4-B683-D457-91F0-0D948C0D127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142978433"/>
              </p:ext>
            </p:extLst>
          </p:nvPr>
        </p:nvGraphicFramePr>
        <p:xfrm>
          <a:off x="0" y="1022935"/>
          <a:ext cx="12192000" cy="396210"/>
        </p:xfrm>
        <a:graphic>
          <a:graphicData uri="http://schemas.openxmlformats.org/drawingml/2006/table">
            <a:tbl>
              <a:tblPr>
                <a:noFill/>
                <a:tableStyleId>{07CC6ABD-8C87-49E0-8B4A-6AE1153E916D}</a:tableStyleId>
              </a:tblPr>
              <a:tblGrid>
                <a:gridCol w="12192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81000">
                <a:tc>
                  <a:txBody>
                    <a:bodyPr/>
                    <a:lstStyle/>
                    <a:p>
                      <a:pPr marL="0" lvl="0" indent="0" algn="r" rtl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ar-BH" b="1" dirty="0">
                          <a:solidFill>
                            <a:srgbClr val="0070C0"/>
                          </a:solidFill>
                          <a:latin typeface="Changa"/>
                          <a:ea typeface="Changa"/>
                          <a:cs typeface="Changa"/>
                          <a:sym typeface="Changa"/>
                        </a:rPr>
                        <a:t>          خطة التسويق للمسلسل  : </a:t>
                      </a:r>
                      <a:endParaRPr b="1" dirty="0">
                        <a:solidFill>
                          <a:srgbClr val="0070C0"/>
                        </a:solidFill>
                        <a:latin typeface="Changa"/>
                        <a:ea typeface="Changa"/>
                        <a:cs typeface="Changa"/>
                        <a:sym typeface="Changa"/>
                      </a:endParaRPr>
                    </a:p>
                  </a:txBody>
                  <a:tcPr marL="91425" marR="91425" marT="91425" marB="91425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B1BDBA66-7EA0-0C4C-DCD2-DCC6DD2CAECA}"/>
              </a:ext>
            </a:extLst>
          </p:cNvPr>
          <p:cNvSpPr txBox="1"/>
          <p:nvPr/>
        </p:nvSpPr>
        <p:spPr>
          <a:xfrm>
            <a:off x="219377" y="1549100"/>
            <a:ext cx="11525250" cy="1496749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r" rtl="1"/>
            <a:r>
              <a:rPr lang="ar-BH" sz="1200" b="1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مثال: </a:t>
            </a:r>
          </a:p>
          <a:p>
            <a:pPr marL="285750" indent="-285750" algn="r" rtl="1">
              <a:buFont typeface="Arial" panose="020B0604020202020204" pitchFamily="34" charset="0"/>
              <a:buChar char="•"/>
            </a:pPr>
            <a:r>
              <a:rPr lang="ar-BH" sz="12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يرجى اضافة معلومات خطتك التسويقية للفكرة هنا </a:t>
            </a:r>
            <a:endParaRPr lang="en-US" sz="12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814247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Google Shape;168;p34">
            <a:extLst>
              <a:ext uri="{FF2B5EF4-FFF2-40B4-BE49-F238E27FC236}">
                <a16:creationId xmlns:a16="http://schemas.microsoft.com/office/drawing/2014/main" id="{F685FDF4-B683-D457-91F0-0D948C0D127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175194153"/>
              </p:ext>
            </p:extLst>
          </p:nvPr>
        </p:nvGraphicFramePr>
        <p:xfrm>
          <a:off x="0" y="1022935"/>
          <a:ext cx="12192000" cy="396210"/>
        </p:xfrm>
        <a:graphic>
          <a:graphicData uri="http://schemas.openxmlformats.org/drawingml/2006/table">
            <a:tbl>
              <a:tblPr>
                <a:noFill/>
                <a:tableStyleId>{07CC6ABD-8C87-49E0-8B4A-6AE1153E916D}</a:tableStyleId>
              </a:tblPr>
              <a:tblGrid>
                <a:gridCol w="12192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81000">
                <a:tc>
                  <a:txBody>
                    <a:bodyPr/>
                    <a:lstStyle/>
                    <a:p>
                      <a:pPr marL="0" lvl="0" indent="0" algn="r" rtl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ar-BH" b="1" dirty="0">
                          <a:solidFill>
                            <a:srgbClr val="0070C0"/>
                          </a:solidFill>
                          <a:latin typeface="Changa"/>
                          <a:ea typeface="Changa"/>
                          <a:cs typeface="Changa"/>
                          <a:sym typeface="Changa"/>
                        </a:rPr>
                        <a:t>          التكلفة المالية المقترحة للعمل  : </a:t>
                      </a:r>
                      <a:endParaRPr b="1" dirty="0">
                        <a:solidFill>
                          <a:srgbClr val="0070C0"/>
                        </a:solidFill>
                        <a:latin typeface="Changa"/>
                        <a:ea typeface="Changa"/>
                        <a:cs typeface="Changa"/>
                        <a:sym typeface="Changa"/>
                      </a:endParaRPr>
                    </a:p>
                  </a:txBody>
                  <a:tcPr marL="91425" marR="91425" marT="91425" marB="91425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A56C06B8-539A-8BA8-3F92-9515EC89D3C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16142744"/>
              </p:ext>
            </p:extLst>
          </p:nvPr>
        </p:nvGraphicFramePr>
        <p:xfrm>
          <a:off x="600365" y="1598660"/>
          <a:ext cx="11216986" cy="4157946"/>
        </p:xfrm>
        <a:graphic>
          <a:graphicData uri="http://schemas.openxmlformats.org/drawingml/2006/table">
            <a:tbl>
              <a:tblPr rtl="1" firstRow="1" bandRow="1">
                <a:tableStyleId>{F5AB1C69-6EDB-4FF4-983F-18BD219EF322}</a:tableStyleId>
              </a:tblPr>
              <a:tblGrid>
                <a:gridCol w="940135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1563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19842">
                <a:tc>
                  <a:txBody>
                    <a:bodyPr/>
                    <a:lstStyle/>
                    <a:p>
                      <a:pPr algn="r" rtl="1"/>
                      <a:r>
                        <a:rPr lang="ar-BH" sz="1400" b="1" dirty="0"/>
                        <a:t>البند</a:t>
                      </a:r>
                      <a:endParaRPr lang="en-US" sz="1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ar-BH" sz="1400" b="1" dirty="0"/>
                        <a:t>التكلفة</a:t>
                      </a:r>
                      <a:endParaRPr lang="en-US" sz="1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19842">
                <a:tc>
                  <a:txBody>
                    <a:bodyPr/>
                    <a:lstStyle/>
                    <a:p>
                      <a:pPr algn="r" rtl="1"/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19842">
                <a:tc>
                  <a:txBody>
                    <a:bodyPr/>
                    <a:lstStyle/>
                    <a:p>
                      <a:pPr algn="r" rtl="1"/>
                      <a:endParaRPr lang="en-US" sz="14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endParaRPr lang="en-US" sz="14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19842">
                <a:tc>
                  <a:txBody>
                    <a:bodyPr/>
                    <a:lstStyle/>
                    <a:p>
                      <a:pPr algn="r" rtl="1"/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endParaRPr lang="en-US" sz="14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19842">
                <a:tc>
                  <a:txBody>
                    <a:bodyPr/>
                    <a:lstStyle/>
                    <a:p>
                      <a:pPr algn="r" rtl="1"/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endParaRPr lang="en-US" sz="14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19842">
                <a:tc>
                  <a:txBody>
                    <a:bodyPr/>
                    <a:lstStyle/>
                    <a:p>
                      <a:pPr algn="r" rtl="1"/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19842">
                <a:tc>
                  <a:txBody>
                    <a:bodyPr/>
                    <a:lstStyle/>
                    <a:p>
                      <a:pPr algn="r" rtl="1"/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19842">
                <a:tc>
                  <a:txBody>
                    <a:bodyPr/>
                    <a:lstStyle/>
                    <a:p>
                      <a:pPr algn="r" rtl="1"/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19842">
                <a:tc>
                  <a:txBody>
                    <a:bodyPr/>
                    <a:lstStyle/>
                    <a:p>
                      <a:pPr algn="r" rtl="1"/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319842">
                <a:tc>
                  <a:txBody>
                    <a:bodyPr/>
                    <a:lstStyle/>
                    <a:p>
                      <a:pPr algn="r" rtl="1"/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319842">
                <a:tc>
                  <a:txBody>
                    <a:bodyPr/>
                    <a:lstStyle/>
                    <a:p>
                      <a:pPr algn="r" rtl="1"/>
                      <a:endParaRPr lang="en-US" sz="1400" b="1" dirty="0">
                        <a:solidFill>
                          <a:srgbClr val="0070C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endParaRPr lang="en-US" sz="1400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319842">
                <a:tc>
                  <a:txBody>
                    <a:bodyPr/>
                    <a:lstStyle/>
                    <a:p>
                      <a:pPr algn="r" rtl="1"/>
                      <a:endParaRPr lang="en-US" sz="1400" b="1" dirty="0">
                        <a:solidFill>
                          <a:srgbClr val="0070C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endParaRPr lang="en-US" sz="1400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77002751"/>
                  </a:ext>
                </a:extLst>
              </a:tr>
              <a:tr h="319842"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ar-BH" sz="1400" b="1" dirty="0">
                          <a:solidFill>
                            <a:srgbClr val="0070C0"/>
                          </a:solidFill>
                        </a:rPr>
                        <a:t>التكلفة</a:t>
                      </a:r>
                      <a:r>
                        <a:rPr lang="ar-BH" sz="1400" b="1" baseline="0" dirty="0">
                          <a:solidFill>
                            <a:srgbClr val="0070C0"/>
                          </a:solidFill>
                        </a:rPr>
                        <a:t> الكلية</a:t>
                      </a:r>
                      <a:endParaRPr lang="en-US" sz="1400" b="1" dirty="0">
                        <a:solidFill>
                          <a:srgbClr val="0070C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endParaRPr lang="en-US" sz="1400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7865821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4069807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Google Shape;45;p3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46" name="Google Shape;46;p32"/>
          <p:cNvSpPr/>
          <p:nvPr/>
        </p:nvSpPr>
        <p:spPr>
          <a:xfrm>
            <a:off x="50" y="-12"/>
            <a:ext cx="12192000" cy="6858000"/>
          </a:xfrm>
          <a:prstGeom prst="rect">
            <a:avLst/>
          </a:prstGeom>
          <a:solidFill>
            <a:srgbClr val="0C343D">
              <a:alpha val="6329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47" name="Google Shape;47;p32"/>
          <p:cNvGrpSpPr/>
          <p:nvPr/>
        </p:nvGrpSpPr>
        <p:grpSpPr>
          <a:xfrm flipH="1">
            <a:off x="123453" y="99948"/>
            <a:ext cx="707348" cy="1571956"/>
            <a:chOff x="11376828" y="99948"/>
            <a:chExt cx="707348" cy="1571956"/>
          </a:xfrm>
        </p:grpSpPr>
        <p:grpSp>
          <p:nvGrpSpPr>
            <p:cNvPr id="48" name="Google Shape;48;p32"/>
            <p:cNvGrpSpPr/>
            <p:nvPr/>
          </p:nvGrpSpPr>
          <p:grpSpPr>
            <a:xfrm>
              <a:off x="11376828" y="99948"/>
              <a:ext cx="707348" cy="90000"/>
              <a:chOff x="11376828" y="99948"/>
              <a:chExt cx="707348" cy="90000"/>
            </a:xfrm>
          </p:grpSpPr>
          <p:sp>
            <p:nvSpPr>
              <p:cNvPr id="49" name="Google Shape;49;p32"/>
              <p:cNvSpPr/>
              <p:nvPr/>
            </p:nvSpPr>
            <p:spPr>
              <a:xfrm>
                <a:off x="11376828" y="99948"/>
                <a:ext cx="90000" cy="900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262626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0" name="Google Shape;50;p32"/>
              <p:cNvSpPr/>
              <p:nvPr/>
            </p:nvSpPr>
            <p:spPr>
              <a:xfrm>
                <a:off x="11582611" y="99948"/>
                <a:ext cx="90000" cy="900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262626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1" name="Google Shape;51;p32"/>
              <p:cNvSpPr/>
              <p:nvPr/>
            </p:nvSpPr>
            <p:spPr>
              <a:xfrm>
                <a:off x="11788394" y="99948"/>
                <a:ext cx="90000" cy="900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262626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2" name="Google Shape;52;p32"/>
              <p:cNvSpPr/>
              <p:nvPr/>
            </p:nvSpPr>
            <p:spPr>
              <a:xfrm>
                <a:off x="11994176" y="99948"/>
                <a:ext cx="90000" cy="900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53" name="Google Shape;53;p32"/>
            <p:cNvGrpSpPr/>
            <p:nvPr/>
          </p:nvGrpSpPr>
          <p:grpSpPr>
            <a:xfrm>
              <a:off x="11376828" y="346941"/>
              <a:ext cx="707348" cy="90000"/>
              <a:chOff x="11376828" y="346941"/>
              <a:chExt cx="707348" cy="90000"/>
            </a:xfrm>
          </p:grpSpPr>
          <p:sp>
            <p:nvSpPr>
              <p:cNvPr id="54" name="Google Shape;54;p32"/>
              <p:cNvSpPr/>
              <p:nvPr/>
            </p:nvSpPr>
            <p:spPr>
              <a:xfrm>
                <a:off x="11376828" y="346941"/>
                <a:ext cx="90000" cy="900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262626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5" name="Google Shape;55;p32"/>
              <p:cNvSpPr/>
              <p:nvPr/>
            </p:nvSpPr>
            <p:spPr>
              <a:xfrm>
                <a:off x="11582611" y="346941"/>
                <a:ext cx="90000" cy="900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6" name="Google Shape;56;p32"/>
              <p:cNvSpPr/>
              <p:nvPr/>
            </p:nvSpPr>
            <p:spPr>
              <a:xfrm>
                <a:off x="11788394" y="346941"/>
                <a:ext cx="90000" cy="900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7" name="Google Shape;57;p32"/>
              <p:cNvSpPr/>
              <p:nvPr/>
            </p:nvSpPr>
            <p:spPr>
              <a:xfrm>
                <a:off x="11994176" y="346941"/>
                <a:ext cx="90000" cy="900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262626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58" name="Google Shape;58;p32"/>
            <p:cNvGrpSpPr/>
            <p:nvPr/>
          </p:nvGrpSpPr>
          <p:grpSpPr>
            <a:xfrm>
              <a:off x="11376828" y="593934"/>
              <a:ext cx="707348" cy="90000"/>
              <a:chOff x="11376828" y="593934"/>
              <a:chExt cx="707348" cy="90000"/>
            </a:xfrm>
          </p:grpSpPr>
          <p:sp>
            <p:nvSpPr>
              <p:cNvPr id="59" name="Google Shape;59;p32"/>
              <p:cNvSpPr/>
              <p:nvPr/>
            </p:nvSpPr>
            <p:spPr>
              <a:xfrm>
                <a:off x="11376828" y="593934"/>
                <a:ext cx="90000" cy="900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262626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0" name="Google Shape;60;p32"/>
              <p:cNvSpPr/>
              <p:nvPr/>
            </p:nvSpPr>
            <p:spPr>
              <a:xfrm>
                <a:off x="11582611" y="593934"/>
                <a:ext cx="90000" cy="900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1" name="Google Shape;61;p32"/>
              <p:cNvSpPr/>
              <p:nvPr/>
            </p:nvSpPr>
            <p:spPr>
              <a:xfrm>
                <a:off x="11788394" y="593934"/>
                <a:ext cx="90000" cy="900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262626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2" name="Google Shape;62;p32"/>
              <p:cNvSpPr/>
              <p:nvPr/>
            </p:nvSpPr>
            <p:spPr>
              <a:xfrm>
                <a:off x="11994176" y="593934"/>
                <a:ext cx="90000" cy="900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262626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63" name="Google Shape;63;p32"/>
            <p:cNvGrpSpPr/>
            <p:nvPr/>
          </p:nvGrpSpPr>
          <p:grpSpPr>
            <a:xfrm>
              <a:off x="11376828" y="840927"/>
              <a:ext cx="707348" cy="90000"/>
              <a:chOff x="11376828" y="840927"/>
              <a:chExt cx="707348" cy="90000"/>
            </a:xfrm>
          </p:grpSpPr>
          <p:sp>
            <p:nvSpPr>
              <p:cNvPr id="64" name="Google Shape;64;p32"/>
              <p:cNvSpPr/>
              <p:nvPr/>
            </p:nvSpPr>
            <p:spPr>
              <a:xfrm>
                <a:off x="11376828" y="840927"/>
                <a:ext cx="90000" cy="900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262626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5" name="Google Shape;65;p32"/>
              <p:cNvSpPr/>
              <p:nvPr/>
            </p:nvSpPr>
            <p:spPr>
              <a:xfrm>
                <a:off x="11582611" y="840927"/>
                <a:ext cx="90000" cy="900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6" name="Google Shape;66;p32"/>
              <p:cNvSpPr/>
              <p:nvPr/>
            </p:nvSpPr>
            <p:spPr>
              <a:xfrm>
                <a:off x="11788394" y="840927"/>
                <a:ext cx="90000" cy="900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7" name="Google Shape;67;p32"/>
              <p:cNvSpPr/>
              <p:nvPr/>
            </p:nvSpPr>
            <p:spPr>
              <a:xfrm>
                <a:off x="11994176" y="840927"/>
                <a:ext cx="90000" cy="900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262626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68" name="Google Shape;68;p32"/>
            <p:cNvGrpSpPr/>
            <p:nvPr/>
          </p:nvGrpSpPr>
          <p:grpSpPr>
            <a:xfrm>
              <a:off x="11582611" y="1087920"/>
              <a:ext cx="501565" cy="90000"/>
              <a:chOff x="11582611" y="1087920"/>
              <a:chExt cx="501565" cy="90000"/>
            </a:xfrm>
          </p:grpSpPr>
          <p:sp>
            <p:nvSpPr>
              <p:cNvPr id="69" name="Google Shape;69;p32"/>
              <p:cNvSpPr/>
              <p:nvPr/>
            </p:nvSpPr>
            <p:spPr>
              <a:xfrm>
                <a:off x="11582611" y="1087920"/>
                <a:ext cx="90000" cy="900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0" name="Google Shape;70;p32"/>
              <p:cNvSpPr/>
              <p:nvPr/>
            </p:nvSpPr>
            <p:spPr>
              <a:xfrm>
                <a:off x="11788394" y="1087920"/>
                <a:ext cx="90000" cy="900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1" name="Google Shape;71;p32"/>
              <p:cNvSpPr/>
              <p:nvPr/>
            </p:nvSpPr>
            <p:spPr>
              <a:xfrm>
                <a:off x="11994176" y="1087920"/>
                <a:ext cx="90000" cy="900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262626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72" name="Google Shape;72;p32"/>
            <p:cNvGrpSpPr/>
            <p:nvPr/>
          </p:nvGrpSpPr>
          <p:grpSpPr>
            <a:xfrm>
              <a:off x="11788394" y="1334912"/>
              <a:ext cx="295782" cy="90000"/>
              <a:chOff x="11788394" y="1334912"/>
              <a:chExt cx="295782" cy="90000"/>
            </a:xfrm>
          </p:grpSpPr>
          <p:sp>
            <p:nvSpPr>
              <p:cNvPr id="73" name="Google Shape;73;p32"/>
              <p:cNvSpPr/>
              <p:nvPr/>
            </p:nvSpPr>
            <p:spPr>
              <a:xfrm>
                <a:off x="11788394" y="1334912"/>
                <a:ext cx="90000" cy="900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4" name="Google Shape;74;p32"/>
              <p:cNvSpPr/>
              <p:nvPr/>
            </p:nvSpPr>
            <p:spPr>
              <a:xfrm>
                <a:off x="11994176" y="1334912"/>
                <a:ext cx="90000" cy="900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262626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75" name="Google Shape;75;p32"/>
            <p:cNvSpPr/>
            <p:nvPr/>
          </p:nvSpPr>
          <p:spPr>
            <a:xfrm>
              <a:off x="11994176" y="1581904"/>
              <a:ext cx="90000" cy="900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76" name="Google Shape;76;p32"/>
          <p:cNvGrpSpPr/>
          <p:nvPr/>
        </p:nvGrpSpPr>
        <p:grpSpPr>
          <a:xfrm>
            <a:off x="11376828" y="99948"/>
            <a:ext cx="707348" cy="1571956"/>
            <a:chOff x="11376828" y="99948"/>
            <a:chExt cx="707348" cy="1571956"/>
          </a:xfrm>
        </p:grpSpPr>
        <p:grpSp>
          <p:nvGrpSpPr>
            <p:cNvPr id="77" name="Google Shape;77;p32"/>
            <p:cNvGrpSpPr/>
            <p:nvPr/>
          </p:nvGrpSpPr>
          <p:grpSpPr>
            <a:xfrm>
              <a:off x="11376828" y="99948"/>
              <a:ext cx="707348" cy="90000"/>
              <a:chOff x="11376828" y="99948"/>
              <a:chExt cx="707348" cy="90000"/>
            </a:xfrm>
          </p:grpSpPr>
          <p:sp>
            <p:nvSpPr>
              <p:cNvPr id="78" name="Google Shape;78;p32"/>
              <p:cNvSpPr/>
              <p:nvPr/>
            </p:nvSpPr>
            <p:spPr>
              <a:xfrm>
                <a:off x="11376828" y="99948"/>
                <a:ext cx="90000" cy="900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9" name="Google Shape;79;p32"/>
              <p:cNvSpPr/>
              <p:nvPr/>
            </p:nvSpPr>
            <p:spPr>
              <a:xfrm>
                <a:off x="11582611" y="99948"/>
                <a:ext cx="90000" cy="900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0" name="Google Shape;80;p32"/>
              <p:cNvSpPr/>
              <p:nvPr/>
            </p:nvSpPr>
            <p:spPr>
              <a:xfrm>
                <a:off x="11788394" y="99948"/>
                <a:ext cx="90000" cy="900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1" name="Google Shape;81;p32"/>
              <p:cNvSpPr/>
              <p:nvPr/>
            </p:nvSpPr>
            <p:spPr>
              <a:xfrm>
                <a:off x="11994176" y="99948"/>
                <a:ext cx="90000" cy="900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82" name="Google Shape;82;p32"/>
            <p:cNvGrpSpPr/>
            <p:nvPr/>
          </p:nvGrpSpPr>
          <p:grpSpPr>
            <a:xfrm>
              <a:off x="11376828" y="346941"/>
              <a:ext cx="707348" cy="90000"/>
              <a:chOff x="11376828" y="346941"/>
              <a:chExt cx="707348" cy="90000"/>
            </a:xfrm>
          </p:grpSpPr>
          <p:sp>
            <p:nvSpPr>
              <p:cNvPr id="83" name="Google Shape;83;p32"/>
              <p:cNvSpPr/>
              <p:nvPr/>
            </p:nvSpPr>
            <p:spPr>
              <a:xfrm>
                <a:off x="11376828" y="346941"/>
                <a:ext cx="90000" cy="900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4" name="Google Shape;84;p32"/>
              <p:cNvSpPr/>
              <p:nvPr/>
            </p:nvSpPr>
            <p:spPr>
              <a:xfrm>
                <a:off x="11582611" y="346941"/>
                <a:ext cx="90000" cy="900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5" name="Google Shape;85;p32"/>
              <p:cNvSpPr/>
              <p:nvPr/>
            </p:nvSpPr>
            <p:spPr>
              <a:xfrm>
                <a:off x="11788394" y="346941"/>
                <a:ext cx="90000" cy="900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6" name="Google Shape;86;p32"/>
              <p:cNvSpPr/>
              <p:nvPr/>
            </p:nvSpPr>
            <p:spPr>
              <a:xfrm>
                <a:off x="11994176" y="346941"/>
                <a:ext cx="90000" cy="900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87" name="Google Shape;87;p32"/>
            <p:cNvGrpSpPr/>
            <p:nvPr/>
          </p:nvGrpSpPr>
          <p:grpSpPr>
            <a:xfrm>
              <a:off x="11376828" y="593934"/>
              <a:ext cx="707348" cy="90000"/>
              <a:chOff x="11376828" y="593934"/>
              <a:chExt cx="707348" cy="90000"/>
            </a:xfrm>
          </p:grpSpPr>
          <p:sp>
            <p:nvSpPr>
              <p:cNvPr id="88" name="Google Shape;88;p32"/>
              <p:cNvSpPr/>
              <p:nvPr/>
            </p:nvSpPr>
            <p:spPr>
              <a:xfrm>
                <a:off x="11376828" y="593934"/>
                <a:ext cx="90000" cy="900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9" name="Google Shape;89;p32"/>
              <p:cNvSpPr/>
              <p:nvPr/>
            </p:nvSpPr>
            <p:spPr>
              <a:xfrm>
                <a:off x="11582611" y="593934"/>
                <a:ext cx="90000" cy="900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0" name="Google Shape;90;p32"/>
              <p:cNvSpPr/>
              <p:nvPr/>
            </p:nvSpPr>
            <p:spPr>
              <a:xfrm>
                <a:off x="11788394" y="593934"/>
                <a:ext cx="90000" cy="900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1" name="Google Shape;91;p32"/>
              <p:cNvSpPr/>
              <p:nvPr/>
            </p:nvSpPr>
            <p:spPr>
              <a:xfrm>
                <a:off x="11994176" y="593934"/>
                <a:ext cx="90000" cy="900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92" name="Google Shape;92;p32"/>
            <p:cNvGrpSpPr/>
            <p:nvPr/>
          </p:nvGrpSpPr>
          <p:grpSpPr>
            <a:xfrm>
              <a:off x="11376828" y="840927"/>
              <a:ext cx="707348" cy="90000"/>
              <a:chOff x="11376828" y="840927"/>
              <a:chExt cx="707348" cy="90000"/>
            </a:xfrm>
          </p:grpSpPr>
          <p:sp>
            <p:nvSpPr>
              <p:cNvPr id="93" name="Google Shape;93;p32"/>
              <p:cNvSpPr/>
              <p:nvPr/>
            </p:nvSpPr>
            <p:spPr>
              <a:xfrm>
                <a:off x="11376828" y="840927"/>
                <a:ext cx="90000" cy="900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4" name="Google Shape;94;p32"/>
              <p:cNvSpPr/>
              <p:nvPr/>
            </p:nvSpPr>
            <p:spPr>
              <a:xfrm>
                <a:off x="11582611" y="840927"/>
                <a:ext cx="90000" cy="900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5" name="Google Shape;95;p32"/>
              <p:cNvSpPr/>
              <p:nvPr/>
            </p:nvSpPr>
            <p:spPr>
              <a:xfrm>
                <a:off x="11788394" y="840927"/>
                <a:ext cx="90000" cy="900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6" name="Google Shape;96;p32"/>
              <p:cNvSpPr/>
              <p:nvPr/>
            </p:nvSpPr>
            <p:spPr>
              <a:xfrm>
                <a:off x="11994176" y="840927"/>
                <a:ext cx="90000" cy="900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97" name="Google Shape;97;p32"/>
            <p:cNvGrpSpPr/>
            <p:nvPr/>
          </p:nvGrpSpPr>
          <p:grpSpPr>
            <a:xfrm>
              <a:off x="11582611" y="1087920"/>
              <a:ext cx="501565" cy="90000"/>
              <a:chOff x="11582611" y="1087920"/>
              <a:chExt cx="501565" cy="90000"/>
            </a:xfrm>
          </p:grpSpPr>
          <p:sp>
            <p:nvSpPr>
              <p:cNvPr id="98" name="Google Shape;98;p32"/>
              <p:cNvSpPr/>
              <p:nvPr/>
            </p:nvSpPr>
            <p:spPr>
              <a:xfrm>
                <a:off x="11582611" y="1087920"/>
                <a:ext cx="90000" cy="900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9" name="Google Shape;99;p32"/>
              <p:cNvSpPr/>
              <p:nvPr/>
            </p:nvSpPr>
            <p:spPr>
              <a:xfrm>
                <a:off x="11788394" y="1087920"/>
                <a:ext cx="90000" cy="900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0" name="Google Shape;100;p32"/>
              <p:cNvSpPr/>
              <p:nvPr/>
            </p:nvSpPr>
            <p:spPr>
              <a:xfrm>
                <a:off x="11994176" y="1087920"/>
                <a:ext cx="90000" cy="900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01" name="Google Shape;101;p32"/>
            <p:cNvGrpSpPr/>
            <p:nvPr/>
          </p:nvGrpSpPr>
          <p:grpSpPr>
            <a:xfrm>
              <a:off x="11788394" y="1334912"/>
              <a:ext cx="295782" cy="90000"/>
              <a:chOff x="11788394" y="1334912"/>
              <a:chExt cx="295782" cy="90000"/>
            </a:xfrm>
          </p:grpSpPr>
          <p:sp>
            <p:nvSpPr>
              <p:cNvPr id="102" name="Google Shape;102;p32"/>
              <p:cNvSpPr/>
              <p:nvPr/>
            </p:nvSpPr>
            <p:spPr>
              <a:xfrm>
                <a:off x="11788394" y="1334912"/>
                <a:ext cx="90000" cy="900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3" name="Google Shape;103;p32"/>
              <p:cNvSpPr/>
              <p:nvPr/>
            </p:nvSpPr>
            <p:spPr>
              <a:xfrm>
                <a:off x="11994176" y="1334912"/>
                <a:ext cx="90000" cy="900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104" name="Google Shape;104;p32"/>
            <p:cNvSpPr/>
            <p:nvPr/>
          </p:nvSpPr>
          <p:spPr>
            <a:xfrm>
              <a:off x="11994176" y="1581904"/>
              <a:ext cx="90000" cy="900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08" name="Google Shape;108;p32"/>
          <p:cNvSpPr txBox="1"/>
          <p:nvPr/>
        </p:nvSpPr>
        <p:spPr>
          <a:xfrm>
            <a:off x="2226734" y="1581904"/>
            <a:ext cx="7021470" cy="31249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lnSpc>
                <a:spcPct val="13111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ar-BH" sz="8000" dirty="0">
                <a:solidFill>
                  <a:schemeClr val="lt1"/>
                </a:solidFill>
                <a:latin typeface="Cairo Light"/>
                <a:ea typeface="Cairo Light"/>
                <a:cs typeface="Cairo Light"/>
                <a:sym typeface="Cairo Light"/>
              </a:rPr>
              <a:t>الملاحق</a:t>
            </a:r>
            <a:endParaRPr sz="2700" dirty="0">
              <a:solidFill>
                <a:schemeClr val="lt1"/>
              </a:solidFill>
              <a:latin typeface="Cairo Medium"/>
              <a:ea typeface="Cairo Medium"/>
              <a:cs typeface="Cairo Medium"/>
              <a:sym typeface="Cairo Medium"/>
            </a:endParaRPr>
          </a:p>
        </p:txBody>
      </p:sp>
    </p:spTree>
    <p:extLst>
      <p:ext uri="{BB962C8B-B14F-4D97-AF65-F5344CB8AC3E}">
        <p14:creationId xmlns:p14="http://schemas.microsoft.com/office/powerpoint/2010/main" val="219634390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Google Shape;168;p34">
            <a:extLst>
              <a:ext uri="{FF2B5EF4-FFF2-40B4-BE49-F238E27FC236}">
                <a16:creationId xmlns:a16="http://schemas.microsoft.com/office/drawing/2014/main" id="{F685FDF4-B683-D457-91F0-0D948C0D1275}"/>
              </a:ext>
            </a:extLst>
          </p:cNvPr>
          <p:cNvGraphicFramePr/>
          <p:nvPr/>
        </p:nvGraphicFramePr>
        <p:xfrm>
          <a:off x="0" y="1022935"/>
          <a:ext cx="12192000" cy="396210"/>
        </p:xfrm>
        <a:graphic>
          <a:graphicData uri="http://schemas.openxmlformats.org/drawingml/2006/table">
            <a:tbl>
              <a:tblPr>
                <a:noFill/>
                <a:tableStyleId>{07CC6ABD-8C87-49E0-8B4A-6AE1153E916D}</a:tableStyleId>
              </a:tblPr>
              <a:tblGrid>
                <a:gridCol w="12192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81000">
                <a:tc>
                  <a:txBody>
                    <a:bodyPr/>
                    <a:lstStyle/>
                    <a:p>
                      <a:pPr marL="0" lvl="0" indent="0" algn="r" rtl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ar-BH" b="1" dirty="0">
                          <a:solidFill>
                            <a:srgbClr val="0070C0"/>
                          </a:solidFill>
                          <a:latin typeface="Changa"/>
                          <a:ea typeface="Changa"/>
                          <a:cs typeface="Changa"/>
                          <a:sym typeface="Changa"/>
                        </a:rPr>
                        <a:t>          ملاحق ومرفقات إضافية : </a:t>
                      </a:r>
                      <a:endParaRPr b="1" dirty="0">
                        <a:solidFill>
                          <a:srgbClr val="0070C0"/>
                        </a:solidFill>
                        <a:latin typeface="Changa"/>
                        <a:ea typeface="Changa"/>
                        <a:cs typeface="Changa"/>
                        <a:sym typeface="Changa"/>
                      </a:endParaRPr>
                    </a:p>
                  </a:txBody>
                  <a:tcPr marL="91425" marR="91425" marT="91425" marB="91425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B1BDBA66-7EA0-0C4C-DCD2-DCC6DD2CAECA}"/>
              </a:ext>
            </a:extLst>
          </p:cNvPr>
          <p:cNvSpPr txBox="1"/>
          <p:nvPr/>
        </p:nvSpPr>
        <p:spPr>
          <a:xfrm>
            <a:off x="219377" y="1549100"/>
            <a:ext cx="11525250" cy="1496749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r" rtl="1"/>
            <a:r>
              <a:rPr lang="ar-BH" sz="1200" b="1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مثال: </a:t>
            </a:r>
          </a:p>
          <a:p>
            <a:pPr marL="285750" indent="-285750" algn="r" rtl="1">
              <a:buFont typeface="Arial" panose="020B0604020202020204" pitchFamily="34" charset="0"/>
              <a:buChar char="•"/>
            </a:pPr>
            <a:r>
              <a:rPr lang="ar-BH" sz="12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يرجى اضافة إي ملفات او صور او بيانات توضح فكرتك</a:t>
            </a:r>
          </a:p>
          <a:p>
            <a:pPr algn="r" rtl="1"/>
            <a:endParaRPr lang="ar-BH" sz="12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756693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Google Shape;168;p34">
            <a:extLst>
              <a:ext uri="{FF2B5EF4-FFF2-40B4-BE49-F238E27FC236}">
                <a16:creationId xmlns:a16="http://schemas.microsoft.com/office/drawing/2014/main" id="{F685FDF4-B683-D457-91F0-0D948C0D1275}"/>
              </a:ext>
            </a:extLst>
          </p:cNvPr>
          <p:cNvGraphicFramePr/>
          <p:nvPr/>
        </p:nvGraphicFramePr>
        <p:xfrm>
          <a:off x="0" y="1022935"/>
          <a:ext cx="12192000" cy="396210"/>
        </p:xfrm>
        <a:graphic>
          <a:graphicData uri="http://schemas.openxmlformats.org/drawingml/2006/table">
            <a:tbl>
              <a:tblPr>
                <a:noFill/>
                <a:tableStyleId>{07CC6ABD-8C87-49E0-8B4A-6AE1153E916D}</a:tableStyleId>
              </a:tblPr>
              <a:tblGrid>
                <a:gridCol w="12192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81000">
                <a:tc>
                  <a:txBody>
                    <a:bodyPr/>
                    <a:lstStyle/>
                    <a:p>
                      <a:pPr marL="0" lvl="0" indent="0" algn="r" rtl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ar-BH" b="1" dirty="0">
                          <a:solidFill>
                            <a:srgbClr val="0070C0"/>
                          </a:solidFill>
                          <a:latin typeface="Changa"/>
                          <a:ea typeface="Changa"/>
                          <a:cs typeface="Changa"/>
                          <a:sym typeface="Changa"/>
                        </a:rPr>
                        <a:t>          ملاحق ومرفقات إضافية : </a:t>
                      </a:r>
                      <a:endParaRPr b="1" dirty="0">
                        <a:solidFill>
                          <a:srgbClr val="0070C0"/>
                        </a:solidFill>
                        <a:latin typeface="Changa"/>
                        <a:ea typeface="Changa"/>
                        <a:cs typeface="Changa"/>
                        <a:sym typeface="Changa"/>
                      </a:endParaRPr>
                    </a:p>
                  </a:txBody>
                  <a:tcPr marL="91425" marR="91425" marT="91425" marB="91425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B1BDBA66-7EA0-0C4C-DCD2-DCC6DD2CAECA}"/>
              </a:ext>
            </a:extLst>
          </p:cNvPr>
          <p:cNvSpPr txBox="1"/>
          <p:nvPr/>
        </p:nvSpPr>
        <p:spPr>
          <a:xfrm>
            <a:off x="219377" y="1549100"/>
            <a:ext cx="11525250" cy="1496749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r" rtl="1"/>
            <a:r>
              <a:rPr lang="ar-BH" sz="1200" b="1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مثال: </a:t>
            </a:r>
          </a:p>
          <a:p>
            <a:pPr marL="285750" indent="-285750" algn="r" rtl="1">
              <a:buFont typeface="Arial" panose="020B0604020202020204" pitchFamily="34" charset="0"/>
              <a:buChar char="•"/>
            </a:pPr>
            <a:r>
              <a:rPr lang="ar-BH" sz="12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يرجى اضافة إي ملفات او صور او بيانات توضح فكرتك</a:t>
            </a:r>
            <a:endParaRPr lang="en-US" sz="12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348657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Google Shape;168;p34">
            <a:extLst>
              <a:ext uri="{FF2B5EF4-FFF2-40B4-BE49-F238E27FC236}">
                <a16:creationId xmlns:a16="http://schemas.microsoft.com/office/drawing/2014/main" id="{F685FDF4-B683-D457-91F0-0D948C0D1275}"/>
              </a:ext>
            </a:extLst>
          </p:cNvPr>
          <p:cNvGraphicFramePr/>
          <p:nvPr/>
        </p:nvGraphicFramePr>
        <p:xfrm>
          <a:off x="0" y="1022935"/>
          <a:ext cx="12192000" cy="396210"/>
        </p:xfrm>
        <a:graphic>
          <a:graphicData uri="http://schemas.openxmlformats.org/drawingml/2006/table">
            <a:tbl>
              <a:tblPr>
                <a:noFill/>
                <a:tableStyleId>{07CC6ABD-8C87-49E0-8B4A-6AE1153E916D}</a:tableStyleId>
              </a:tblPr>
              <a:tblGrid>
                <a:gridCol w="12192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81000">
                <a:tc>
                  <a:txBody>
                    <a:bodyPr/>
                    <a:lstStyle/>
                    <a:p>
                      <a:pPr marL="0" lvl="0" indent="0" algn="r" rtl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ar-BH" b="1" dirty="0">
                          <a:solidFill>
                            <a:srgbClr val="0070C0"/>
                          </a:solidFill>
                          <a:latin typeface="Changa"/>
                          <a:ea typeface="Changa"/>
                          <a:cs typeface="Changa"/>
                          <a:sym typeface="Changa"/>
                        </a:rPr>
                        <a:t>          ملاحق ومرفقات إضافية : </a:t>
                      </a:r>
                      <a:endParaRPr b="1" dirty="0">
                        <a:solidFill>
                          <a:srgbClr val="0070C0"/>
                        </a:solidFill>
                        <a:latin typeface="Changa"/>
                        <a:ea typeface="Changa"/>
                        <a:cs typeface="Changa"/>
                        <a:sym typeface="Changa"/>
                      </a:endParaRPr>
                    </a:p>
                  </a:txBody>
                  <a:tcPr marL="91425" marR="91425" marT="91425" marB="91425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B1BDBA66-7EA0-0C4C-DCD2-DCC6DD2CAECA}"/>
              </a:ext>
            </a:extLst>
          </p:cNvPr>
          <p:cNvSpPr txBox="1"/>
          <p:nvPr/>
        </p:nvSpPr>
        <p:spPr>
          <a:xfrm>
            <a:off x="219377" y="1549100"/>
            <a:ext cx="11525250" cy="1496749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r" rtl="1"/>
            <a:r>
              <a:rPr lang="ar-BH" sz="1200" b="1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مثال: </a:t>
            </a:r>
          </a:p>
          <a:p>
            <a:pPr marL="285750" indent="-285750" algn="r" rtl="1">
              <a:buFont typeface="Arial" panose="020B0604020202020204" pitchFamily="34" charset="0"/>
              <a:buChar char="•"/>
            </a:pPr>
            <a:r>
              <a:rPr lang="ar-BH" sz="12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يرجى اضافة إي ملفات او صور او بيانات توضح فكرتك</a:t>
            </a:r>
            <a:endParaRPr lang="en-US" sz="12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356880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Google Shape;168;p34">
            <a:extLst>
              <a:ext uri="{FF2B5EF4-FFF2-40B4-BE49-F238E27FC236}">
                <a16:creationId xmlns:a16="http://schemas.microsoft.com/office/drawing/2014/main" id="{F685FDF4-B683-D457-91F0-0D948C0D1275}"/>
              </a:ext>
            </a:extLst>
          </p:cNvPr>
          <p:cNvGraphicFramePr/>
          <p:nvPr/>
        </p:nvGraphicFramePr>
        <p:xfrm>
          <a:off x="0" y="1022935"/>
          <a:ext cx="12192000" cy="396210"/>
        </p:xfrm>
        <a:graphic>
          <a:graphicData uri="http://schemas.openxmlformats.org/drawingml/2006/table">
            <a:tbl>
              <a:tblPr>
                <a:noFill/>
                <a:tableStyleId>{07CC6ABD-8C87-49E0-8B4A-6AE1153E916D}</a:tableStyleId>
              </a:tblPr>
              <a:tblGrid>
                <a:gridCol w="12192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81000">
                <a:tc>
                  <a:txBody>
                    <a:bodyPr/>
                    <a:lstStyle/>
                    <a:p>
                      <a:pPr marL="0" lvl="0" indent="0" algn="r" rtl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ar-BH" b="1" dirty="0">
                          <a:solidFill>
                            <a:srgbClr val="0070C0"/>
                          </a:solidFill>
                          <a:latin typeface="Changa"/>
                          <a:ea typeface="Changa"/>
                          <a:cs typeface="Changa"/>
                          <a:sym typeface="Changa"/>
                        </a:rPr>
                        <a:t>          ملاحق ومرفقات إضافية : </a:t>
                      </a:r>
                      <a:endParaRPr b="1" dirty="0">
                        <a:solidFill>
                          <a:srgbClr val="0070C0"/>
                        </a:solidFill>
                        <a:latin typeface="Changa"/>
                        <a:ea typeface="Changa"/>
                        <a:cs typeface="Changa"/>
                        <a:sym typeface="Changa"/>
                      </a:endParaRPr>
                    </a:p>
                  </a:txBody>
                  <a:tcPr marL="91425" marR="91425" marT="91425" marB="91425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B1BDBA66-7EA0-0C4C-DCD2-DCC6DD2CAECA}"/>
              </a:ext>
            </a:extLst>
          </p:cNvPr>
          <p:cNvSpPr txBox="1"/>
          <p:nvPr/>
        </p:nvSpPr>
        <p:spPr>
          <a:xfrm>
            <a:off x="219377" y="1549100"/>
            <a:ext cx="11525250" cy="1496749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r" rtl="1"/>
            <a:r>
              <a:rPr lang="ar-BH" sz="1200" b="1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مثال: </a:t>
            </a:r>
          </a:p>
          <a:p>
            <a:pPr marL="285750" indent="-285750" algn="r" rtl="1">
              <a:buFont typeface="Arial" panose="020B0604020202020204" pitchFamily="34" charset="0"/>
              <a:buChar char="•"/>
            </a:pPr>
            <a:r>
              <a:rPr lang="ar-BH" sz="12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يرجى اضافة إي ملفات او صور او بيانات توضح فكرتك</a:t>
            </a:r>
            <a:endParaRPr lang="en-US" sz="12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72115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33"/>
          <p:cNvSpPr/>
          <p:nvPr/>
        </p:nvSpPr>
        <p:spPr>
          <a:xfrm>
            <a:off x="0" y="0"/>
            <a:ext cx="3794700" cy="6858000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7" name="Google Shape;117;p33"/>
          <p:cNvSpPr txBox="1"/>
          <p:nvPr/>
        </p:nvSpPr>
        <p:spPr>
          <a:xfrm>
            <a:off x="247800" y="2764700"/>
            <a:ext cx="3299100" cy="25545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r>
              <a:rPr lang="en-ID" sz="4000" dirty="0" err="1">
                <a:solidFill>
                  <a:schemeClr val="lt1"/>
                </a:solidFill>
                <a:latin typeface="Changa ExtraBold"/>
                <a:ea typeface="Changa ExtraBold"/>
                <a:cs typeface="Changa ExtraBold"/>
                <a:sym typeface="Changa ExtraBold"/>
              </a:rPr>
              <a:t>محتويات</a:t>
            </a:r>
            <a:r>
              <a:rPr lang="en-ID" sz="4000" dirty="0">
                <a:solidFill>
                  <a:schemeClr val="lt1"/>
                </a:solidFill>
                <a:latin typeface="Changa ExtraBold"/>
                <a:ea typeface="Changa ExtraBold"/>
                <a:cs typeface="Changa ExtraBold"/>
                <a:sym typeface="Changa ExtraBold"/>
              </a:rPr>
              <a:t> </a:t>
            </a:r>
            <a:r>
              <a:rPr lang="en-ID" sz="4000" dirty="0" err="1">
                <a:solidFill>
                  <a:schemeClr val="lt1"/>
                </a:solidFill>
                <a:latin typeface="Changa ExtraBold"/>
                <a:ea typeface="Changa ExtraBold"/>
                <a:cs typeface="Changa ExtraBold"/>
                <a:sym typeface="Changa ExtraBold"/>
              </a:rPr>
              <a:t>استمارة</a:t>
            </a:r>
            <a:r>
              <a:rPr lang="en-ID" sz="4000" dirty="0">
                <a:solidFill>
                  <a:schemeClr val="lt1"/>
                </a:solidFill>
                <a:latin typeface="Changa ExtraBold"/>
                <a:ea typeface="Changa ExtraBold"/>
                <a:cs typeface="Changa ExtraBold"/>
                <a:sym typeface="Changa ExtraBold"/>
              </a:rPr>
              <a:t> </a:t>
            </a:r>
            <a:endParaRPr lang="ar-BH" sz="4000" dirty="0">
              <a:solidFill>
                <a:schemeClr val="lt1"/>
              </a:solidFill>
              <a:latin typeface="Changa ExtraBold"/>
              <a:ea typeface="Changa ExtraBold"/>
              <a:cs typeface="Changa ExtraBold"/>
              <a:sym typeface="Changa ExtraBold"/>
            </a:endParaRPr>
          </a:p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r>
              <a:rPr lang="ar-BH" sz="4000" dirty="0">
                <a:solidFill>
                  <a:schemeClr val="lt1"/>
                </a:solidFill>
                <a:latin typeface="Changa ExtraBold"/>
                <a:ea typeface="Changa ExtraBold"/>
                <a:cs typeface="Changa ExtraBold"/>
                <a:sym typeface="Changa ExtraBold"/>
              </a:rPr>
              <a:t>فئة المسلسلات</a:t>
            </a:r>
            <a:endParaRPr dirty="0">
              <a:solidFill>
                <a:schemeClr val="lt1"/>
              </a:solidFill>
              <a:latin typeface="Changa ExtraBold"/>
              <a:ea typeface="Changa ExtraBold"/>
              <a:cs typeface="Changa ExtraBold"/>
              <a:sym typeface="Changa ExtraBold"/>
            </a:endParaRPr>
          </a:p>
        </p:txBody>
      </p:sp>
      <p:pic>
        <p:nvPicPr>
          <p:cNvPr id="2" name="Picture 1" descr="A black background with white text and a black and white logo&#10;&#10;Description automatically generated">
            <a:extLst>
              <a:ext uri="{FF2B5EF4-FFF2-40B4-BE49-F238E27FC236}">
                <a16:creationId xmlns:a16="http://schemas.microsoft.com/office/drawing/2014/main" id="{C9266B6E-D610-B7A7-0AC0-DCA64285235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3536" y="297955"/>
            <a:ext cx="2827628" cy="2168790"/>
          </a:xfrm>
          <a:prstGeom prst="rect">
            <a:avLst/>
          </a:prstGeom>
        </p:spPr>
      </p:pic>
      <p:sp>
        <p:nvSpPr>
          <p:cNvPr id="39" name="Google Shape;113;p33">
            <a:extLst>
              <a:ext uri="{FF2B5EF4-FFF2-40B4-BE49-F238E27FC236}">
                <a16:creationId xmlns:a16="http://schemas.microsoft.com/office/drawing/2014/main" id="{191890D2-C85D-006B-3DDD-0131DCD899E4}"/>
              </a:ext>
            </a:extLst>
          </p:cNvPr>
          <p:cNvSpPr txBox="1"/>
          <p:nvPr/>
        </p:nvSpPr>
        <p:spPr>
          <a:xfrm>
            <a:off x="8702350" y="1248950"/>
            <a:ext cx="1738200" cy="7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ID" sz="1700" b="1">
                <a:solidFill>
                  <a:srgbClr val="262626"/>
                </a:solidFill>
                <a:latin typeface="Changa"/>
                <a:ea typeface="Changa"/>
                <a:cs typeface="Changa"/>
                <a:sym typeface="Changa"/>
              </a:rPr>
              <a:t>صاحب الفكرة</a:t>
            </a:r>
            <a:br>
              <a:rPr lang="en-ID" sz="1700" b="1">
                <a:solidFill>
                  <a:srgbClr val="262626"/>
                </a:solidFill>
                <a:latin typeface="Changa"/>
                <a:ea typeface="Changa"/>
                <a:cs typeface="Changa"/>
                <a:sym typeface="Changa"/>
              </a:rPr>
            </a:br>
            <a:r>
              <a:rPr lang="en-ID">
                <a:solidFill>
                  <a:srgbClr val="262626"/>
                </a:solidFill>
                <a:latin typeface="Changa ExtraLight"/>
                <a:ea typeface="Changa ExtraLight"/>
                <a:cs typeface="Changa ExtraLight"/>
                <a:sym typeface="Changa ExtraLight"/>
              </a:rPr>
              <a:t>اسم الشركة</a:t>
            </a:r>
            <a:endParaRPr sz="1700" b="1">
              <a:solidFill>
                <a:srgbClr val="262626"/>
              </a:solidFill>
              <a:latin typeface="Changa"/>
              <a:ea typeface="Changa"/>
              <a:cs typeface="Changa"/>
              <a:sym typeface="Changa"/>
            </a:endParaRPr>
          </a:p>
        </p:txBody>
      </p:sp>
      <p:sp>
        <p:nvSpPr>
          <p:cNvPr id="40" name="Google Shape;114;p33">
            <a:extLst>
              <a:ext uri="{FF2B5EF4-FFF2-40B4-BE49-F238E27FC236}">
                <a16:creationId xmlns:a16="http://schemas.microsoft.com/office/drawing/2014/main" id="{80E93256-4430-EB12-0157-09D36FC983CE}"/>
              </a:ext>
            </a:extLst>
          </p:cNvPr>
          <p:cNvSpPr/>
          <p:nvPr/>
        </p:nvSpPr>
        <p:spPr>
          <a:xfrm>
            <a:off x="11521850" y="6235652"/>
            <a:ext cx="417300" cy="417300"/>
          </a:xfrm>
          <a:prstGeom prst="ellipse">
            <a:avLst/>
          </a:prstGeom>
          <a:solidFill>
            <a:srgbClr val="0C343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41" name="Google Shape;115;p33">
            <a:extLst>
              <a:ext uri="{FF2B5EF4-FFF2-40B4-BE49-F238E27FC236}">
                <a16:creationId xmlns:a16="http://schemas.microsoft.com/office/drawing/2014/main" id="{9D43969A-EAC6-F7BF-4BB7-EC06CE1C2F7F}"/>
              </a:ext>
            </a:extLst>
          </p:cNvPr>
          <p:cNvSpPr txBox="1"/>
          <p:nvPr/>
        </p:nvSpPr>
        <p:spPr>
          <a:xfrm>
            <a:off x="11432904" y="6318228"/>
            <a:ext cx="595200" cy="2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D" sz="1200" b="1" u="none" strike="noStrik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2</a:t>
            </a:fld>
            <a:endParaRPr sz="1200" b="1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42" name="Google Shape;121;p33">
            <a:extLst>
              <a:ext uri="{FF2B5EF4-FFF2-40B4-BE49-F238E27FC236}">
                <a16:creationId xmlns:a16="http://schemas.microsoft.com/office/drawing/2014/main" id="{330426A5-9F98-E062-E616-55D7B720F104}"/>
              </a:ext>
            </a:extLst>
          </p:cNvPr>
          <p:cNvSpPr/>
          <p:nvPr/>
        </p:nvSpPr>
        <p:spPr>
          <a:xfrm>
            <a:off x="7562937" y="482875"/>
            <a:ext cx="595200" cy="595200"/>
          </a:xfrm>
          <a:prstGeom prst="ellipse">
            <a:avLst/>
          </a:prstGeom>
          <a:solidFill>
            <a:srgbClr val="0C343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1200">
              <a:solidFill>
                <a:srgbClr val="26262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3" name="Google Shape;122;p33">
            <a:extLst>
              <a:ext uri="{FF2B5EF4-FFF2-40B4-BE49-F238E27FC236}">
                <a16:creationId xmlns:a16="http://schemas.microsoft.com/office/drawing/2014/main" id="{AA8F02CB-08A8-6E9D-143C-6006BE6ED04E}"/>
              </a:ext>
            </a:extLst>
          </p:cNvPr>
          <p:cNvSpPr txBox="1"/>
          <p:nvPr/>
        </p:nvSpPr>
        <p:spPr>
          <a:xfrm>
            <a:off x="8702350" y="603550"/>
            <a:ext cx="1738200" cy="35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ID" sz="1700" b="1">
                <a:solidFill>
                  <a:srgbClr val="262626"/>
                </a:solidFill>
                <a:latin typeface="Changa"/>
                <a:ea typeface="Changa"/>
                <a:cs typeface="Changa"/>
                <a:sym typeface="Changa"/>
              </a:rPr>
              <a:t>اسم المسلسل</a:t>
            </a:r>
            <a:endParaRPr sz="1700" b="1">
              <a:solidFill>
                <a:srgbClr val="262626"/>
              </a:solidFill>
              <a:latin typeface="Changa"/>
              <a:ea typeface="Changa"/>
              <a:cs typeface="Changa"/>
              <a:sym typeface="Changa"/>
            </a:endParaRPr>
          </a:p>
        </p:txBody>
      </p:sp>
      <p:sp>
        <p:nvSpPr>
          <p:cNvPr id="44" name="Google Shape;123;p33">
            <a:extLst>
              <a:ext uri="{FF2B5EF4-FFF2-40B4-BE49-F238E27FC236}">
                <a16:creationId xmlns:a16="http://schemas.microsoft.com/office/drawing/2014/main" id="{E6FBF970-AC89-47F8-8D0E-F93AD25A23A9}"/>
              </a:ext>
            </a:extLst>
          </p:cNvPr>
          <p:cNvSpPr/>
          <p:nvPr/>
        </p:nvSpPr>
        <p:spPr>
          <a:xfrm>
            <a:off x="7562937" y="1301450"/>
            <a:ext cx="595200" cy="595200"/>
          </a:xfrm>
          <a:prstGeom prst="ellipse">
            <a:avLst/>
          </a:prstGeom>
          <a:solidFill>
            <a:srgbClr val="0C343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1200">
              <a:solidFill>
                <a:srgbClr val="26262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5" name="Google Shape;124;p33">
            <a:extLst>
              <a:ext uri="{FF2B5EF4-FFF2-40B4-BE49-F238E27FC236}">
                <a16:creationId xmlns:a16="http://schemas.microsoft.com/office/drawing/2014/main" id="{6D6B4BE8-6684-52C7-65E4-5491FF2ECCA5}"/>
              </a:ext>
            </a:extLst>
          </p:cNvPr>
          <p:cNvSpPr/>
          <p:nvPr/>
        </p:nvSpPr>
        <p:spPr>
          <a:xfrm>
            <a:off x="7563000" y="2120025"/>
            <a:ext cx="595200" cy="595200"/>
          </a:xfrm>
          <a:prstGeom prst="ellipse">
            <a:avLst/>
          </a:prstGeom>
          <a:solidFill>
            <a:srgbClr val="0C343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1200">
              <a:solidFill>
                <a:srgbClr val="26262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6" name="Google Shape;125;p33">
            <a:extLst>
              <a:ext uri="{FF2B5EF4-FFF2-40B4-BE49-F238E27FC236}">
                <a16:creationId xmlns:a16="http://schemas.microsoft.com/office/drawing/2014/main" id="{2D93C990-B7BB-FD08-1D0D-E553C34A5EEC}"/>
              </a:ext>
            </a:extLst>
          </p:cNvPr>
          <p:cNvSpPr/>
          <p:nvPr/>
        </p:nvSpPr>
        <p:spPr>
          <a:xfrm>
            <a:off x="7562937" y="2938600"/>
            <a:ext cx="595200" cy="595200"/>
          </a:xfrm>
          <a:prstGeom prst="ellipse">
            <a:avLst/>
          </a:prstGeom>
          <a:solidFill>
            <a:srgbClr val="0C343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1200">
              <a:solidFill>
                <a:srgbClr val="26262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7" name="Google Shape;126;p33">
            <a:extLst>
              <a:ext uri="{FF2B5EF4-FFF2-40B4-BE49-F238E27FC236}">
                <a16:creationId xmlns:a16="http://schemas.microsoft.com/office/drawing/2014/main" id="{931E9194-4BAA-B601-691C-3022EC1231D5}"/>
              </a:ext>
            </a:extLst>
          </p:cNvPr>
          <p:cNvSpPr txBox="1"/>
          <p:nvPr/>
        </p:nvSpPr>
        <p:spPr>
          <a:xfrm>
            <a:off x="8702350" y="2240550"/>
            <a:ext cx="1738200" cy="35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ID" sz="1700" b="1">
                <a:solidFill>
                  <a:srgbClr val="262626"/>
                </a:solidFill>
                <a:latin typeface="Changa"/>
                <a:ea typeface="Changa"/>
                <a:cs typeface="Changa"/>
                <a:sym typeface="Changa"/>
              </a:rPr>
              <a:t>قالب الفكرة</a:t>
            </a:r>
            <a:endParaRPr sz="1700" b="1">
              <a:solidFill>
                <a:srgbClr val="262626"/>
              </a:solidFill>
              <a:latin typeface="Changa"/>
              <a:ea typeface="Changa"/>
              <a:cs typeface="Changa"/>
              <a:sym typeface="Changa"/>
            </a:endParaRPr>
          </a:p>
        </p:txBody>
      </p:sp>
      <p:sp>
        <p:nvSpPr>
          <p:cNvPr id="48" name="Google Shape;127;p33">
            <a:extLst>
              <a:ext uri="{FF2B5EF4-FFF2-40B4-BE49-F238E27FC236}">
                <a16:creationId xmlns:a16="http://schemas.microsoft.com/office/drawing/2014/main" id="{1BF2F4A9-3848-9965-EEBD-DEA588C72E32}"/>
              </a:ext>
            </a:extLst>
          </p:cNvPr>
          <p:cNvSpPr/>
          <p:nvPr/>
        </p:nvSpPr>
        <p:spPr>
          <a:xfrm>
            <a:off x="7563000" y="3744650"/>
            <a:ext cx="595200" cy="595200"/>
          </a:xfrm>
          <a:prstGeom prst="ellipse">
            <a:avLst/>
          </a:prstGeom>
          <a:solidFill>
            <a:srgbClr val="0C343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1200">
              <a:solidFill>
                <a:srgbClr val="26262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9" name="Google Shape;128;p33">
            <a:extLst>
              <a:ext uri="{FF2B5EF4-FFF2-40B4-BE49-F238E27FC236}">
                <a16:creationId xmlns:a16="http://schemas.microsoft.com/office/drawing/2014/main" id="{1B15CDBE-92E5-7284-19A5-2F4412AB2F76}"/>
              </a:ext>
            </a:extLst>
          </p:cNvPr>
          <p:cNvSpPr txBox="1"/>
          <p:nvPr/>
        </p:nvSpPr>
        <p:spPr>
          <a:xfrm>
            <a:off x="8702350" y="3091000"/>
            <a:ext cx="1738200" cy="35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ID" sz="1700" b="1">
                <a:solidFill>
                  <a:srgbClr val="262626"/>
                </a:solidFill>
                <a:latin typeface="Changa"/>
                <a:ea typeface="Changa"/>
                <a:cs typeface="Changa"/>
                <a:sym typeface="Changa"/>
              </a:rPr>
              <a:t>نبذة عامة</a:t>
            </a:r>
            <a:endParaRPr sz="1700" b="1">
              <a:solidFill>
                <a:srgbClr val="262626"/>
              </a:solidFill>
              <a:latin typeface="Changa"/>
              <a:ea typeface="Changa"/>
              <a:cs typeface="Changa"/>
              <a:sym typeface="Changa"/>
            </a:endParaRPr>
          </a:p>
        </p:txBody>
      </p:sp>
      <p:sp>
        <p:nvSpPr>
          <p:cNvPr id="50" name="Google Shape;129;p33">
            <a:extLst>
              <a:ext uri="{FF2B5EF4-FFF2-40B4-BE49-F238E27FC236}">
                <a16:creationId xmlns:a16="http://schemas.microsoft.com/office/drawing/2014/main" id="{5C95451D-9301-ACC5-F886-106B16082D3E}"/>
              </a:ext>
            </a:extLst>
          </p:cNvPr>
          <p:cNvSpPr txBox="1"/>
          <p:nvPr/>
        </p:nvSpPr>
        <p:spPr>
          <a:xfrm>
            <a:off x="8702350" y="3897693"/>
            <a:ext cx="1738200" cy="35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lvl="0" indent="0" algn="r" rt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ID" sz="1700" b="1">
                <a:solidFill>
                  <a:srgbClr val="262626"/>
                </a:solidFill>
                <a:latin typeface="Changa"/>
                <a:ea typeface="Changa"/>
                <a:cs typeface="Changa"/>
                <a:sym typeface="Changa"/>
              </a:rPr>
              <a:t>فريق العمل</a:t>
            </a:r>
            <a:endParaRPr sz="1700" b="1">
              <a:solidFill>
                <a:srgbClr val="262626"/>
              </a:solidFill>
              <a:latin typeface="Changa"/>
              <a:ea typeface="Changa"/>
              <a:cs typeface="Changa"/>
              <a:sym typeface="Changa"/>
            </a:endParaRPr>
          </a:p>
        </p:txBody>
      </p:sp>
      <p:sp>
        <p:nvSpPr>
          <p:cNvPr id="51" name="Google Shape;130;p33">
            <a:extLst>
              <a:ext uri="{FF2B5EF4-FFF2-40B4-BE49-F238E27FC236}">
                <a16:creationId xmlns:a16="http://schemas.microsoft.com/office/drawing/2014/main" id="{A9EA22FC-7AF8-B0A0-430B-5867918AF967}"/>
              </a:ext>
            </a:extLst>
          </p:cNvPr>
          <p:cNvSpPr txBox="1"/>
          <p:nvPr/>
        </p:nvSpPr>
        <p:spPr>
          <a:xfrm>
            <a:off x="8702350" y="4647443"/>
            <a:ext cx="1738200" cy="35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ID" sz="1700" b="1">
                <a:solidFill>
                  <a:srgbClr val="262626"/>
                </a:solidFill>
                <a:latin typeface="Changa"/>
                <a:ea typeface="Changa"/>
                <a:cs typeface="Changa"/>
                <a:sym typeface="Changa"/>
              </a:rPr>
              <a:t>عدد الحلقات</a:t>
            </a:r>
            <a:endParaRPr sz="1700" b="1">
              <a:solidFill>
                <a:srgbClr val="262626"/>
              </a:solidFill>
              <a:latin typeface="Changa"/>
              <a:ea typeface="Changa"/>
              <a:cs typeface="Changa"/>
              <a:sym typeface="Changa"/>
            </a:endParaRPr>
          </a:p>
        </p:txBody>
      </p:sp>
      <p:sp>
        <p:nvSpPr>
          <p:cNvPr id="52" name="Google Shape;131;p33">
            <a:extLst>
              <a:ext uri="{FF2B5EF4-FFF2-40B4-BE49-F238E27FC236}">
                <a16:creationId xmlns:a16="http://schemas.microsoft.com/office/drawing/2014/main" id="{B36EE2C1-2EB7-8AB6-6F11-C154128FD4E3}"/>
              </a:ext>
            </a:extLst>
          </p:cNvPr>
          <p:cNvSpPr/>
          <p:nvPr/>
        </p:nvSpPr>
        <p:spPr>
          <a:xfrm>
            <a:off x="10676500" y="482875"/>
            <a:ext cx="595200" cy="595200"/>
          </a:xfrm>
          <a:prstGeom prst="ellipse">
            <a:avLst/>
          </a:prstGeom>
          <a:solidFill>
            <a:srgbClr val="0C343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00" b="1">
              <a:solidFill>
                <a:schemeClr val="lt1"/>
              </a:solidFill>
              <a:latin typeface="Cairo"/>
              <a:ea typeface="Cairo"/>
              <a:cs typeface="Cairo"/>
              <a:sym typeface="Cairo"/>
            </a:endParaRPr>
          </a:p>
        </p:txBody>
      </p:sp>
      <p:sp>
        <p:nvSpPr>
          <p:cNvPr id="53" name="Google Shape;132;p33">
            <a:extLst>
              <a:ext uri="{FF2B5EF4-FFF2-40B4-BE49-F238E27FC236}">
                <a16:creationId xmlns:a16="http://schemas.microsoft.com/office/drawing/2014/main" id="{B057A2D8-2348-D308-230D-3BD1D94222B7}"/>
              </a:ext>
            </a:extLst>
          </p:cNvPr>
          <p:cNvSpPr/>
          <p:nvPr/>
        </p:nvSpPr>
        <p:spPr>
          <a:xfrm>
            <a:off x="10676500" y="1301450"/>
            <a:ext cx="595200" cy="595200"/>
          </a:xfrm>
          <a:prstGeom prst="ellipse">
            <a:avLst/>
          </a:prstGeom>
          <a:solidFill>
            <a:srgbClr val="0C343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1200">
              <a:solidFill>
                <a:srgbClr val="26262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4" name="Google Shape;133;p33">
            <a:extLst>
              <a:ext uri="{FF2B5EF4-FFF2-40B4-BE49-F238E27FC236}">
                <a16:creationId xmlns:a16="http://schemas.microsoft.com/office/drawing/2014/main" id="{09D804DA-EA4D-1348-F5B0-B2E7425642BB}"/>
              </a:ext>
            </a:extLst>
          </p:cNvPr>
          <p:cNvSpPr/>
          <p:nvPr/>
        </p:nvSpPr>
        <p:spPr>
          <a:xfrm>
            <a:off x="10676562" y="2120025"/>
            <a:ext cx="595200" cy="595200"/>
          </a:xfrm>
          <a:prstGeom prst="ellipse">
            <a:avLst/>
          </a:prstGeom>
          <a:solidFill>
            <a:srgbClr val="0C343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1200">
              <a:solidFill>
                <a:srgbClr val="26262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5" name="Google Shape;134;p33">
            <a:extLst>
              <a:ext uri="{FF2B5EF4-FFF2-40B4-BE49-F238E27FC236}">
                <a16:creationId xmlns:a16="http://schemas.microsoft.com/office/drawing/2014/main" id="{0B75BF21-99D9-BC3D-F454-DBBFD0FEB7E6}"/>
              </a:ext>
            </a:extLst>
          </p:cNvPr>
          <p:cNvSpPr/>
          <p:nvPr/>
        </p:nvSpPr>
        <p:spPr>
          <a:xfrm>
            <a:off x="10676500" y="2938600"/>
            <a:ext cx="595200" cy="595200"/>
          </a:xfrm>
          <a:prstGeom prst="ellipse">
            <a:avLst/>
          </a:prstGeom>
          <a:solidFill>
            <a:srgbClr val="0C343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1200">
              <a:solidFill>
                <a:srgbClr val="26262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6" name="Google Shape;135;p33">
            <a:extLst>
              <a:ext uri="{FF2B5EF4-FFF2-40B4-BE49-F238E27FC236}">
                <a16:creationId xmlns:a16="http://schemas.microsoft.com/office/drawing/2014/main" id="{46D5E818-7762-D8AA-F7A8-A4B0118F5275}"/>
              </a:ext>
            </a:extLst>
          </p:cNvPr>
          <p:cNvSpPr/>
          <p:nvPr/>
        </p:nvSpPr>
        <p:spPr>
          <a:xfrm>
            <a:off x="10676562" y="3777093"/>
            <a:ext cx="595200" cy="595200"/>
          </a:xfrm>
          <a:prstGeom prst="ellipse">
            <a:avLst/>
          </a:prstGeom>
          <a:solidFill>
            <a:srgbClr val="0C343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1200">
              <a:solidFill>
                <a:srgbClr val="26262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7" name="Google Shape;136;p33">
            <a:extLst>
              <a:ext uri="{FF2B5EF4-FFF2-40B4-BE49-F238E27FC236}">
                <a16:creationId xmlns:a16="http://schemas.microsoft.com/office/drawing/2014/main" id="{EFEA0017-CB19-C80F-8C39-4C4B12722911}"/>
              </a:ext>
            </a:extLst>
          </p:cNvPr>
          <p:cNvSpPr/>
          <p:nvPr/>
        </p:nvSpPr>
        <p:spPr>
          <a:xfrm>
            <a:off x="10676500" y="4495043"/>
            <a:ext cx="595200" cy="595200"/>
          </a:xfrm>
          <a:prstGeom prst="ellipse">
            <a:avLst/>
          </a:prstGeom>
          <a:solidFill>
            <a:srgbClr val="0C343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1200">
              <a:solidFill>
                <a:srgbClr val="26262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8" name="Google Shape;137;p33">
            <a:extLst>
              <a:ext uri="{FF2B5EF4-FFF2-40B4-BE49-F238E27FC236}">
                <a16:creationId xmlns:a16="http://schemas.microsoft.com/office/drawing/2014/main" id="{D7EF4813-2839-A883-00CF-8A615E8180F2}"/>
              </a:ext>
            </a:extLst>
          </p:cNvPr>
          <p:cNvSpPr txBox="1"/>
          <p:nvPr/>
        </p:nvSpPr>
        <p:spPr>
          <a:xfrm>
            <a:off x="3962150" y="1362675"/>
            <a:ext cx="3299100" cy="4847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ID" sz="1700" b="1" dirty="0" err="1">
                <a:solidFill>
                  <a:srgbClr val="262626"/>
                </a:solidFill>
                <a:latin typeface="Changa"/>
                <a:ea typeface="Changa"/>
                <a:cs typeface="Changa"/>
                <a:sym typeface="Changa"/>
              </a:rPr>
              <a:t>مواقع</a:t>
            </a:r>
            <a:r>
              <a:rPr lang="en-ID" sz="1700" b="1" dirty="0">
                <a:solidFill>
                  <a:srgbClr val="262626"/>
                </a:solidFill>
                <a:latin typeface="Changa"/>
                <a:ea typeface="Changa"/>
                <a:cs typeface="Changa"/>
                <a:sym typeface="Changa"/>
              </a:rPr>
              <a:t> </a:t>
            </a:r>
            <a:r>
              <a:rPr lang="ar-BH" sz="1700" b="1" dirty="0">
                <a:solidFill>
                  <a:srgbClr val="262626"/>
                </a:solidFill>
                <a:latin typeface="Changa"/>
                <a:ea typeface="Changa"/>
                <a:cs typeface="Changa"/>
                <a:sym typeface="Changa"/>
              </a:rPr>
              <a:t>تصوير</a:t>
            </a:r>
            <a:r>
              <a:rPr lang="en-ID" sz="1700" b="1" dirty="0">
                <a:solidFill>
                  <a:srgbClr val="262626"/>
                </a:solidFill>
                <a:latin typeface="Changa"/>
                <a:ea typeface="Changa"/>
                <a:cs typeface="Changa"/>
                <a:sym typeface="Changa"/>
              </a:rPr>
              <a:t> </a:t>
            </a:r>
            <a:r>
              <a:rPr lang="en-ID" sz="1700" b="1" dirty="0" err="1">
                <a:solidFill>
                  <a:srgbClr val="262626"/>
                </a:solidFill>
                <a:latin typeface="Changa"/>
                <a:ea typeface="Changa"/>
                <a:cs typeface="Changa"/>
                <a:sym typeface="Changa"/>
              </a:rPr>
              <a:t>المسلسل</a:t>
            </a:r>
            <a:endParaRPr sz="1700" b="1" dirty="0">
              <a:solidFill>
                <a:srgbClr val="262626"/>
              </a:solidFill>
              <a:latin typeface="Changa"/>
              <a:ea typeface="Changa"/>
              <a:cs typeface="Changa"/>
              <a:sym typeface="Changa"/>
            </a:endParaRPr>
          </a:p>
        </p:txBody>
      </p:sp>
      <p:sp>
        <p:nvSpPr>
          <p:cNvPr id="59" name="Google Shape;138;p33">
            <a:extLst>
              <a:ext uri="{FF2B5EF4-FFF2-40B4-BE49-F238E27FC236}">
                <a16:creationId xmlns:a16="http://schemas.microsoft.com/office/drawing/2014/main" id="{A932E375-75F6-FF97-22FA-139ADCA0D6BF}"/>
              </a:ext>
            </a:extLst>
          </p:cNvPr>
          <p:cNvSpPr txBox="1"/>
          <p:nvPr/>
        </p:nvSpPr>
        <p:spPr>
          <a:xfrm>
            <a:off x="3962150" y="603550"/>
            <a:ext cx="3299100" cy="35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ID" sz="1700" b="1">
                <a:solidFill>
                  <a:srgbClr val="262626"/>
                </a:solidFill>
                <a:latin typeface="Changa"/>
                <a:ea typeface="Changa"/>
                <a:cs typeface="Changa"/>
                <a:sym typeface="Changa"/>
              </a:rPr>
              <a:t>مدة الحلقة</a:t>
            </a:r>
            <a:endParaRPr sz="1700" b="1">
              <a:solidFill>
                <a:srgbClr val="262626"/>
              </a:solidFill>
              <a:latin typeface="Changa"/>
              <a:ea typeface="Changa"/>
              <a:cs typeface="Changa"/>
              <a:sym typeface="Changa"/>
            </a:endParaRPr>
          </a:p>
        </p:txBody>
      </p:sp>
      <p:sp>
        <p:nvSpPr>
          <p:cNvPr id="60" name="Google Shape;139;p33">
            <a:extLst>
              <a:ext uri="{FF2B5EF4-FFF2-40B4-BE49-F238E27FC236}">
                <a16:creationId xmlns:a16="http://schemas.microsoft.com/office/drawing/2014/main" id="{8A002911-3592-653D-9F44-7B9D0DC5B448}"/>
              </a:ext>
            </a:extLst>
          </p:cNvPr>
          <p:cNvSpPr txBox="1"/>
          <p:nvPr/>
        </p:nvSpPr>
        <p:spPr>
          <a:xfrm>
            <a:off x="3962150" y="1967275"/>
            <a:ext cx="3299100" cy="101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lvl="0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ID" sz="1600" b="1" dirty="0" err="1">
                <a:solidFill>
                  <a:srgbClr val="262626"/>
                </a:solidFill>
                <a:latin typeface="Changa"/>
                <a:ea typeface="Changa"/>
                <a:cs typeface="Changa"/>
                <a:sym typeface="Changa"/>
              </a:rPr>
              <a:t>المعدات</a:t>
            </a:r>
            <a:r>
              <a:rPr lang="en-ID" sz="1600" b="1" dirty="0">
                <a:solidFill>
                  <a:srgbClr val="262626"/>
                </a:solidFill>
                <a:latin typeface="Changa"/>
                <a:ea typeface="Changa"/>
                <a:cs typeface="Changa"/>
                <a:sym typeface="Changa"/>
              </a:rPr>
              <a:t> </a:t>
            </a:r>
            <a:r>
              <a:rPr lang="en-ID" sz="1600" b="1" dirty="0" err="1">
                <a:solidFill>
                  <a:srgbClr val="262626"/>
                </a:solidFill>
                <a:latin typeface="Changa"/>
                <a:ea typeface="Changa"/>
                <a:cs typeface="Changa"/>
                <a:sym typeface="Changa"/>
              </a:rPr>
              <a:t>الفنية</a:t>
            </a:r>
            <a:r>
              <a:rPr lang="en-ID" sz="1600" b="1" dirty="0">
                <a:solidFill>
                  <a:srgbClr val="262626"/>
                </a:solidFill>
                <a:latin typeface="Changa"/>
                <a:ea typeface="Changa"/>
                <a:cs typeface="Changa"/>
                <a:sym typeface="Changa"/>
              </a:rPr>
              <a:t> </a:t>
            </a:r>
            <a:r>
              <a:rPr lang="en-ID" sz="1600" b="1" dirty="0" err="1">
                <a:solidFill>
                  <a:srgbClr val="262626"/>
                </a:solidFill>
                <a:latin typeface="Changa"/>
                <a:ea typeface="Changa"/>
                <a:cs typeface="Changa"/>
                <a:sym typeface="Changa"/>
              </a:rPr>
              <a:t>المخصصة</a:t>
            </a:r>
            <a:r>
              <a:rPr lang="en-ID" sz="1600" b="1" dirty="0">
                <a:solidFill>
                  <a:srgbClr val="262626"/>
                </a:solidFill>
                <a:latin typeface="Changa"/>
                <a:ea typeface="Changa"/>
                <a:cs typeface="Changa"/>
                <a:sym typeface="Changa"/>
              </a:rPr>
              <a:t> </a:t>
            </a:r>
            <a:r>
              <a:rPr lang="en-ID" sz="1600" b="1" dirty="0" err="1">
                <a:solidFill>
                  <a:srgbClr val="262626"/>
                </a:solidFill>
                <a:latin typeface="Changa"/>
                <a:ea typeface="Changa"/>
                <a:cs typeface="Changa"/>
                <a:sym typeface="Changa"/>
              </a:rPr>
              <a:t>للمسلسل</a:t>
            </a:r>
            <a:br>
              <a:rPr lang="en-ID" sz="1700" b="1" dirty="0">
                <a:solidFill>
                  <a:srgbClr val="262626"/>
                </a:solidFill>
                <a:latin typeface="Changa"/>
                <a:ea typeface="Changa"/>
                <a:cs typeface="Changa"/>
                <a:sym typeface="Changa"/>
              </a:rPr>
            </a:br>
            <a:r>
              <a:rPr lang="en-ID" dirty="0" err="1">
                <a:solidFill>
                  <a:srgbClr val="262626"/>
                </a:solidFill>
                <a:latin typeface="Changa ExtraLight"/>
                <a:ea typeface="Changa ExtraLight"/>
                <a:cs typeface="Changa ExtraLight"/>
                <a:sym typeface="Changa ExtraLight"/>
              </a:rPr>
              <a:t>مثال</a:t>
            </a:r>
            <a:r>
              <a:rPr lang="en-ID" dirty="0">
                <a:solidFill>
                  <a:srgbClr val="262626"/>
                </a:solidFill>
                <a:latin typeface="Changa ExtraLight"/>
                <a:ea typeface="Changa ExtraLight"/>
                <a:cs typeface="Changa ExtraLight"/>
                <a:sym typeface="Changa ExtraLight"/>
              </a:rPr>
              <a:t> </a:t>
            </a:r>
            <a:r>
              <a:rPr lang="ar-BH" dirty="0">
                <a:solidFill>
                  <a:srgbClr val="262626"/>
                </a:solidFill>
                <a:latin typeface="Changa ExtraLight"/>
                <a:ea typeface="Changa ExtraLight"/>
                <a:cs typeface="Changa ExtraLight"/>
                <a:sym typeface="Changa ExtraLight"/>
              </a:rPr>
              <a:t>( </a:t>
            </a:r>
            <a:r>
              <a:rPr lang="en-ID" dirty="0" err="1">
                <a:solidFill>
                  <a:srgbClr val="262626"/>
                </a:solidFill>
                <a:latin typeface="Changa ExtraLight"/>
                <a:ea typeface="Changa ExtraLight"/>
                <a:cs typeface="Changa ExtraLight"/>
                <a:sym typeface="Changa ExtraLight"/>
              </a:rPr>
              <a:t>نوع</a:t>
            </a:r>
            <a:r>
              <a:rPr lang="en-ID" dirty="0">
                <a:solidFill>
                  <a:srgbClr val="262626"/>
                </a:solidFill>
                <a:latin typeface="Changa ExtraLight"/>
                <a:ea typeface="Changa ExtraLight"/>
                <a:cs typeface="Changa ExtraLight"/>
                <a:sym typeface="Changa ExtraLight"/>
              </a:rPr>
              <a:t> </a:t>
            </a:r>
            <a:r>
              <a:rPr lang="en-ID" dirty="0" err="1">
                <a:solidFill>
                  <a:srgbClr val="262626"/>
                </a:solidFill>
                <a:latin typeface="Changa ExtraLight"/>
                <a:ea typeface="Changa ExtraLight"/>
                <a:cs typeface="Changa ExtraLight"/>
                <a:sym typeface="Changa ExtraLight"/>
              </a:rPr>
              <a:t>الكاميرا</a:t>
            </a:r>
            <a:r>
              <a:rPr lang="en-ID" dirty="0">
                <a:solidFill>
                  <a:srgbClr val="262626"/>
                </a:solidFill>
                <a:latin typeface="Changa ExtraLight"/>
                <a:ea typeface="Changa ExtraLight"/>
                <a:cs typeface="Changa ExtraLight"/>
                <a:sym typeface="Changa ExtraLight"/>
              </a:rPr>
              <a:t>، </a:t>
            </a:r>
            <a:r>
              <a:rPr lang="en-ID" dirty="0" err="1">
                <a:solidFill>
                  <a:srgbClr val="262626"/>
                </a:solidFill>
                <a:latin typeface="Changa ExtraLight"/>
                <a:ea typeface="Changa ExtraLight"/>
                <a:cs typeface="Changa ExtraLight"/>
                <a:sym typeface="Changa ExtraLight"/>
              </a:rPr>
              <a:t>الإضاءة</a:t>
            </a:r>
            <a:r>
              <a:rPr lang="en-ID" dirty="0">
                <a:solidFill>
                  <a:srgbClr val="262626"/>
                </a:solidFill>
                <a:latin typeface="Changa ExtraLight"/>
                <a:ea typeface="Changa ExtraLight"/>
                <a:cs typeface="Changa ExtraLight"/>
                <a:sym typeface="Changa ExtraLight"/>
              </a:rPr>
              <a:t>، </a:t>
            </a:r>
            <a:r>
              <a:rPr lang="en-ID" dirty="0" err="1">
                <a:solidFill>
                  <a:srgbClr val="262626"/>
                </a:solidFill>
                <a:latin typeface="Changa ExtraLight"/>
                <a:ea typeface="Changa ExtraLight"/>
                <a:cs typeface="Changa ExtraLight"/>
                <a:sym typeface="Changa ExtraLight"/>
              </a:rPr>
              <a:t>برامج</a:t>
            </a:r>
            <a:r>
              <a:rPr lang="en-ID" dirty="0">
                <a:solidFill>
                  <a:srgbClr val="262626"/>
                </a:solidFill>
                <a:latin typeface="Changa ExtraLight"/>
                <a:ea typeface="Changa ExtraLight"/>
                <a:cs typeface="Changa ExtraLight"/>
                <a:sym typeface="Changa ExtraLight"/>
              </a:rPr>
              <a:t> </a:t>
            </a:r>
            <a:r>
              <a:rPr lang="en-ID" dirty="0" err="1">
                <a:solidFill>
                  <a:srgbClr val="262626"/>
                </a:solidFill>
                <a:latin typeface="Changa ExtraLight"/>
                <a:ea typeface="Changa ExtraLight"/>
                <a:cs typeface="Changa ExtraLight"/>
                <a:sym typeface="Changa ExtraLight"/>
              </a:rPr>
              <a:t>المونتاج</a:t>
            </a:r>
            <a:r>
              <a:rPr lang="en-ID" dirty="0">
                <a:solidFill>
                  <a:srgbClr val="262626"/>
                </a:solidFill>
                <a:latin typeface="Changa ExtraLight"/>
                <a:ea typeface="Changa ExtraLight"/>
                <a:cs typeface="Changa ExtraLight"/>
                <a:sym typeface="Changa ExtraLight"/>
              </a:rPr>
              <a:t> </a:t>
            </a:r>
            <a:r>
              <a:rPr lang="en-ID" dirty="0" err="1">
                <a:solidFill>
                  <a:srgbClr val="262626"/>
                </a:solidFill>
                <a:latin typeface="Changa ExtraLight"/>
                <a:ea typeface="Changa ExtraLight"/>
                <a:cs typeface="Changa ExtraLight"/>
                <a:sym typeface="Changa ExtraLight"/>
              </a:rPr>
              <a:t>وتصحيح</a:t>
            </a:r>
            <a:r>
              <a:rPr lang="en-ID" dirty="0">
                <a:solidFill>
                  <a:srgbClr val="262626"/>
                </a:solidFill>
                <a:latin typeface="Changa ExtraLight"/>
                <a:ea typeface="Changa ExtraLight"/>
                <a:cs typeface="Changa ExtraLight"/>
                <a:sym typeface="Changa ExtraLight"/>
              </a:rPr>
              <a:t> </a:t>
            </a:r>
            <a:r>
              <a:rPr lang="en-ID" dirty="0" err="1">
                <a:solidFill>
                  <a:srgbClr val="262626"/>
                </a:solidFill>
                <a:latin typeface="Changa ExtraLight"/>
                <a:ea typeface="Changa ExtraLight"/>
                <a:cs typeface="Changa ExtraLight"/>
                <a:sym typeface="Changa ExtraLight"/>
              </a:rPr>
              <a:t>الألوان</a:t>
            </a:r>
            <a:r>
              <a:rPr lang="ar-BH" dirty="0">
                <a:solidFill>
                  <a:srgbClr val="262626"/>
                </a:solidFill>
                <a:latin typeface="Changa ExtraLight"/>
                <a:ea typeface="Changa ExtraLight"/>
                <a:cs typeface="Changa ExtraLight"/>
                <a:sym typeface="Changa ExtraLight"/>
              </a:rPr>
              <a:t>).</a:t>
            </a:r>
            <a:endParaRPr dirty="0">
              <a:solidFill>
                <a:srgbClr val="262626"/>
              </a:solidFill>
              <a:latin typeface="Changa ExtraLight"/>
              <a:ea typeface="Changa ExtraLight"/>
              <a:cs typeface="Changa ExtraLight"/>
              <a:sym typeface="Changa ExtraLight"/>
            </a:endParaRPr>
          </a:p>
        </p:txBody>
      </p:sp>
      <p:sp>
        <p:nvSpPr>
          <p:cNvPr id="61" name="Google Shape;140;p33">
            <a:extLst>
              <a:ext uri="{FF2B5EF4-FFF2-40B4-BE49-F238E27FC236}">
                <a16:creationId xmlns:a16="http://schemas.microsoft.com/office/drawing/2014/main" id="{3EA42EBF-8048-4F40-8B81-1EB8616A6FC4}"/>
              </a:ext>
            </a:extLst>
          </p:cNvPr>
          <p:cNvSpPr txBox="1"/>
          <p:nvPr/>
        </p:nvSpPr>
        <p:spPr>
          <a:xfrm>
            <a:off x="3962150" y="3865250"/>
            <a:ext cx="3299100" cy="35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ID" sz="1700" b="1">
                <a:solidFill>
                  <a:srgbClr val="262626"/>
                </a:solidFill>
                <a:latin typeface="Changa"/>
                <a:ea typeface="Changa"/>
                <a:cs typeface="Changa"/>
                <a:sym typeface="Changa"/>
              </a:rPr>
              <a:t>سيناريو المسلسل</a:t>
            </a:r>
            <a:endParaRPr sz="1700" b="1">
              <a:solidFill>
                <a:srgbClr val="262626"/>
              </a:solidFill>
              <a:latin typeface="Changa"/>
              <a:ea typeface="Changa"/>
              <a:cs typeface="Changa"/>
              <a:sym typeface="Changa"/>
            </a:endParaRPr>
          </a:p>
        </p:txBody>
      </p:sp>
      <p:sp>
        <p:nvSpPr>
          <p:cNvPr id="62" name="Google Shape;141;p33">
            <a:extLst>
              <a:ext uri="{FF2B5EF4-FFF2-40B4-BE49-F238E27FC236}">
                <a16:creationId xmlns:a16="http://schemas.microsoft.com/office/drawing/2014/main" id="{F8939964-1CB4-929B-1A54-606DF4B9A23A}"/>
              </a:ext>
            </a:extLst>
          </p:cNvPr>
          <p:cNvSpPr txBox="1"/>
          <p:nvPr/>
        </p:nvSpPr>
        <p:spPr>
          <a:xfrm>
            <a:off x="3962150" y="3068525"/>
            <a:ext cx="3299100" cy="78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ID" sz="1700" b="1" dirty="0" err="1">
                <a:solidFill>
                  <a:srgbClr val="262626"/>
                </a:solidFill>
                <a:latin typeface="Changa"/>
                <a:ea typeface="Changa"/>
                <a:cs typeface="Changa"/>
                <a:sym typeface="Changa"/>
              </a:rPr>
              <a:t>مرفقات</a:t>
            </a:r>
            <a:br>
              <a:rPr lang="en-ID" sz="1700" b="1" dirty="0">
                <a:solidFill>
                  <a:srgbClr val="262626"/>
                </a:solidFill>
                <a:latin typeface="Changa"/>
                <a:ea typeface="Changa"/>
                <a:cs typeface="Changa"/>
                <a:sym typeface="Changa"/>
              </a:rPr>
            </a:br>
            <a:r>
              <a:rPr lang="en-ID" dirty="0" err="1">
                <a:solidFill>
                  <a:srgbClr val="262626"/>
                </a:solidFill>
                <a:latin typeface="Changa ExtraLight"/>
                <a:ea typeface="Changa ExtraLight"/>
                <a:cs typeface="Changa ExtraLight"/>
                <a:sym typeface="Changa ExtraLight"/>
              </a:rPr>
              <a:t>صور</a:t>
            </a:r>
            <a:r>
              <a:rPr lang="en-ID" dirty="0">
                <a:solidFill>
                  <a:srgbClr val="262626"/>
                </a:solidFill>
                <a:latin typeface="Changa ExtraLight"/>
                <a:ea typeface="Changa ExtraLight"/>
                <a:cs typeface="Changa ExtraLight"/>
                <a:sym typeface="Changa ExtraLight"/>
              </a:rPr>
              <a:t>، </a:t>
            </a:r>
            <a:r>
              <a:rPr lang="en-ID" dirty="0" err="1">
                <a:solidFill>
                  <a:srgbClr val="262626"/>
                </a:solidFill>
                <a:latin typeface="Changa ExtraLight"/>
                <a:ea typeface="Changa ExtraLight"/>
                <a:cs typeface="Changa ExtraLight"/>
                <a:sym typeface="Changa ExtraLight"/>
              </a:rPr>
              <a:t>فيديوهات</a:t>
            </a:r>
            <a:r>
              <a:rPr lang="en-ID" dirty="0">
                <a:solidFill>
                  <a:srgbClr val="262626"/>
                </a:solidFill>
                <a:latin typeface="Changa ExtraLight"/>
                <a:ea typeface="Changa ExtraLight"/>
                <a:cs typeface="Changa ExtraLight"/>
                <a:sym typeface="Changa ExtraLight"/>
              </a:rPr>
              <a:t>، </a:t>
            </a:r>
            <a:r>
              <a:rPr lang="en-ID" dirty="0" err="1">
                <a:solidFill>
                  <a:srgbClr val="262626"/>
                </a:solidFill>
                <a:latin typeface="Changa ExtraLight"/>
                <a:ea typeface="Changa ExtraLight"/>
                <a:cs typeface="Changa ExtraLight"/>
                <a:sym typeface="Changa ExtraLight"/>
              </a:rPr>
              <a:t>وصلات</a:t>
            </a:r>
            <a:r>
              <a:rPr lang="en-ID" dirty="0">
                <a:solidFill>
                  <a:srgbClr val="262626"/>
                </a:solidFill>
                <a:latin typeface="Changa ExtraLight"/>
                <a:ea typeface="Changa ExtraLight"/>
                <a:cs typeface="Changa ExtraLight"/>
                <a:sym typeface="Changa ExtraLight"/>
              </a:rPr>
              <a:t> </a:t>
            </a:r>
            <a:r>
              <a:rPr lang="en-ID" dirty="0" err="1">
                <a:solidFill>
                  <a:srgbClr val="262626"/>
                </a:solidFill>
                <a:latin typeface="Changa ExtraLight"/>
                <a:ea typeface="Changa ExtraLight"/>
                <a:cs typeface="Changa ExtraLight"/>
                <a:sym typeface="Changa ExtraLight"/>
              </a:rPr>
              <a:t>لبرامج</a:t>
            </a:r>
            <a:r>
              <a:rPr lang="en-ID" dirty="0">
                <a:solidFill>
                  <a:srgbClr val="262626"/>
                </a:solidFill>
                <a:latin typeface="Changa ExtraLight"/>
                <a:ea typeface="Changa ExtraLight"/>
                <a:cs typeface="Changa ExtraLight"/>
                <a:sym typeface="Changa ExtraLight"/>
              </a:rPr>
              <a:t> </a:t>
            </a:r>
            <a:r>
              <a:rPr lang="en-ID" dirty="0" err="1">
                <a:solidFill>
                  <a:srgbClr val="262626"/>
                </a:solidFill>
                <a:latin typeface="Changa ExtraLight"/>
                <a:ea typeface="Changa ExtraLight"/>
                <a:cs typeface="Changa ExtraLight"/>
                <a:sym typeface="Changa ExtraLight"/>
              </a:rPr>
              <a:t>مشابهة</a:t>
            </a:r>
            <a:r>
              <a:rPr lang="en-ID" dirty="0">
                <a:solidFill>
                  <a:srgbClr val="262626"/>
                </a:solidFill>
                <a:latin typeface="Changa ExtraLight"/>
                <a:ea typeface="Changa ExtraLight"/>
                <a:cs typeface="Changa ExtraLight"/>
                <a:sym typeface="Changa ExtraLight"/>
              </a:rPr>
              <a:t>، (References)</a:t>
            </a:r>
            <a:endParaRPr sz="1700" b="1" dirty="0">
              <a:solidFill>
                <a:srgbClr val="262626"/>
              </a:solidFill>
              <a:latin typeface="Changa"/>
              <a:ea typeface="Changa"/>
              <a:cs typeface="Changa"/>
              <a:sym typeface="Changa"/>
            </a:endParaRPr>
          </a:p>
        </p:txBody>
      </p:sp>
      <p:sp>
        <p:nvSpPr>
          <p:cNvPr id="63" name="Google Shape;142;p33">
            <a:extLst>
              <a:ext uri="{FF2B5EF4-FFF2-40B4-BE49-F238E27FC236}">
                <a16:creationId xmlns:a16="http://schemas.microsoft.com/office/drawing/2014/main" id="{28C3FA2A-41F4-3F75-FF2F-66C10A7FC4BB}"/>
              </a:ext>
            </a:extLst>
          </p:cNvPr>
          <p:cNvSpPr txBox="1"/>
          <p:nvPr/>
        </p:nvSpPr>
        <p:spPr>
          <a:xfrm>
            <a:off x="10676575" y="482875"/>
            <a:ext cx="595200" cy="59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D" sz="1900">
                <a:solidFill>
                  <a:schemeClr val="lt1"/>
                </a:solidFill>
              </a:rPr>
              <a:t>1</a:t>
            </a:r>
            <a:endParaRPr sz="1900">
              <a:solidFill>
                <a:schemeClr val="lt1"/>
              </a:solidFill>
            </a:endParaRPr>
          </a:p>
        </p:txBody>
      </p:sp>
      <p:sp>
        <p:nvSpPr>
          <p:cNvPr id="64" name="Google Shape;143;p33">
            <a:extLst>
              <a:ext uri="{FF2B5EF4-FFF2-40B4-BE49-F238E27FC236}">
                <a16:creationId xmlns:a16="http://schemas.microsoft.com/office/drawing/2014/main" id="{212381F4-EE7E-EB5E-5E97-5D8BF5A6306E}"/>
              </a:ext>
            </a:extLst>
          </p:cNvPr>
          <p:cNvSpPr txBox="1"/>
          <p:nvPr/>
        </p:nvSpPr>
        <p:spPr>
          <a:xfrm>
            <a:off x="10676575" y="1301450"/>
            <a:ext cx="595200" cy="59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D" sz="1900">
                <a:solidFill>
                  <a:schemeClr val="lt1"/>
                </a:solidFill>
              </a:rPr>
              <a:t>2</a:t>
            </a:r>
            <a:endParaRPr sz="1900">
              <a:solidFill>
                <a:schemeClr val="lt1"/>
              </a:solidFill>
            </a:endParaRPr>
          </a:p>
        </p:txBody>
      </p:sp>
      <p:sp>
        <p:nvSpPr>
          <p:cNvPr id="65" name="Google Shape;144;p33">
            <a:extLst>
              <a:ext uri="{FF2B5EF4-FFF2-40B4-BE49-F238E27FC236}">
                <a16:creationId xmlns:a16="http://schemas.microsoft.com/office/drawing/2014/main" id="{1875DC3D-5104-E150-7648-60E256786C09}"/>
              </a:ext>
            </a:extLst>
          </p:cNvPr>
          <p:cNvSpPr txBox="1"/>
          <p:nvPr/>
        </p:nvSpPr>
        <p:spPr>
          <a:xfrm>
            <a:off x="10676575" y="2113763"/>
            <a:ext cx="595200" cy="59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D" sz="1900">
                <a:solidFill>
                  <a:schemeClr val="lt1"/>
                </a:solidFill>
              </a:rPr>
              <a:t>3</a:t>
            </a:r>
            <a:endParaRPr sz="1900">
              <a:solidFill>
                <a:schemeClr val="lt1"/>
              </a:solidFill>
            </a:endParaRPr>
          </a:p>
        </p:txBody>
      </p:sp>
      <p:sp>
        <p:nvSpPr>
          <p:cNvPr id="66" name="Google Shape;145;p33">
            <a:extLst>
              <a:ext uri="{FF2B5EF4-FFF2-40B4-BE49-F238E27FC236}">
                <a16:creationId xmlns:a16="http://schemas.microsoft.com/office/drawing/2014/main" id="{8363358C-BE83-5E12-B9DD-E01E3532A4C1}"/>
              </a:ext>
            </a:extLst>
          </p:cNvPr>
          <p:cNvSpPr txBox="1"/>
          <p:nvPr/>
        </p:nvSpPr>
        <p:spPr>
          <a:xfrm>
            <a:off x="10676575" y="2932325"/>
            <a:ext cx="595200" cy="59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D" sz="1900">
                <a:solidFill>
                  <a:schemeClr val="lt1"/>
                </a:solidFill>
              </a:rPr>
              <a:t>4</a:t>
            </a:r>
            <a:endParaRPr sz="1900">
              <a:solidFill>
                <a:schemeClr val="lt1"/>
              </a:solidFill>
            </a:endParaRPr>
          </a:p>
        </p:txBody>
      </p:sp>
      <p:sp>
        <p:nvSpPr>
          <p:cNvPr id="67" name="Google Shape;146;p33">
            <a:extLst>
              <a:ext uri="{FF2B5EF4-FFF2-40B4-BE49-F238E27FC236}">
                <a16:creationId xmlns:a16="http://schemas.microsoft.com/office/drawing/2014/main" id="{621C2208-2669-B63E-283D-212F4FB267B8}"/>
              </a:ext>
            </a:extLst>
          </p:cNvPr>
          <p:cNvSpPr txBox="1"/>
          <p:nvPr/>
        </p:nvSpPr>
        <p:spPr>
          <a:xfrm>
            <a:off x="10676575" y="3755068"/>
            <a:ext cx="595200" cy="59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ar-BH" sz="1900" dirty="0">
                <a:solidFill>
                  <a:schemeClr val="lt1"/>
                </a:solidFill>
              </a:rPr>
              <a:t>5</a:t>
            </a:r>
            <a:endParaRPr sz="1900" dirty="0">
              <a:solidFill>
                <a:schemeClr val="lt1"/>
              </a:solidFill>
            </a:endParaRPr>
          </a:p>
        </p:txBody>
      </p:sp>
      <p:sp>
        <p:nvSpPr>
          <p:cNvPr id="68" name="Google Shape;147;p33">
            <a:extLst>
              <a:ext uri="{FF2B5EF4-FFF2-40B4-BE49-F238E27FC236}">
                <a16:creationId xmlns:a16="http://schemas.microsoft.com/office/drawing/2014/main" id="{A50549A6-9E4D-F41E-4919-AE1F5609759E}"/>
              </a:ext>
            </a:extLst>
          </p:cNvPr>
          <p:cNvSpPr txBox="1"/>
          <p:nvPr/>
        </p:nvSpPr>
        <p:spPr>
          <a:xfrm>
            <a:off x="10676575" y="4495043"/>
            <a:ext cx="595200" cy="59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ar-BH" sz="1900" dirty="0">
                <a:solidFill>
                  <a:schemeClr val="lt1"/>
                </a:solidFill>
              </a:rPr>
              <a:t>6</a:t>
            </a:r>
            <a:endParaRPr sz="1900" dirty="0">
              <a:solidFill>
                <a:schemeClr val="lt1"/>
              </a:solidFill>
            </a:endParaRPr>
          </a:p>
        </p:txBody>
      </p:sp>
      <p:sp>
        <p:nvSpPr>
          <p:cNvPr id="69" name="Google Shape;148;p33">
            <a:extLst>
              <a:ext uri="{FF2B5EF4-FFF2-40B4-BE49-F238E27FC236}">
                <a16:creationId xmlns:a16="http://schemas.microsoft.com/office/drawing/2014/main" id="{639B1234-1199-64D3-3678-030D51F34DA4}"/>
              </a:ext>
            </a:extLst>
          </p:cNvPr>
          <p:cNvSpPr txBox="1"/>
          <p:nvPr/>
        </p:nvSpPr>
        <p:spPr>
          <a:xfrm>
            <a:off x="7562925" y="482875"/>
            <a:ext cx="595200" cy="59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ar-BH" sz="1900" dirty="0">
                <a:solidFill>
                  <a:schemeClr val="lt1"/>
                </a:solidFill>
              </a:rPr>
              <a:t>7</a:t>
            </a:r>
            <a:endParaRPr sz="1900" dirty="0">
              <a:solidFill>
                <a:schemeClr val="lt1"/>
              </a:solidFill>
            </a:endParaRPr>
          </a:p>
        </p:txBody>
      </p:sp>
      <p:sp>
        <p:nvSpPr>
          <p:cNvPr id="70" name="Google Shape;149;p33">
            <a:extLst>
              <a:ext uri="{FF2B5EF4-FFF2-40B4-BE49-F238E27FC236}">
                <a16:creationId xmlns:a16="http://schemas.microsoft.com/office/drawing/2014/main" id="{0B90C4DD-042A-62F5-8710-02A767F3ED86}"/>
              </a:ext>
            </a:extLst>
          </p:cNvPr>
          <p:cNvSpPr txBox="1"/>
          <p:nvPr/>
        </p:nvSpPr>
        <p:spPr>
          <a:xfrm>
            <a:off x="7562925" y="1301450"/>
            <a:ext cx="595200" cy="59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ar-BH" sz="1900" dirty="0">
                <a:solidFill>
                  <a:schemeClr val="lt1"/>
                </a:solidFill>
              </a:rPr>
              <a:t>8</a:t>
            </a:r>
            <a:endParaRPr sz="1900" dirty="0">
              <a:solidFill>
                <a:schemeClr val="lt1"/>
              </a:solidFill>
            </a:endParaRPr>
          </a:p>
        </p:txBody>
      </p:sp>
      <p:sp>
        <p:nvSpPr>
          <p:cNvPr id="71" name="Google Shape;150;p33">
            <a:extLst>
              <a:ext uri="{FF2B5EF4-FFF2-40B4-BE49-F238E27FC236}">
                <a16:creationId xmlns:a16="http://schemas.microsoft.com/office/drawing/2014/main" id="{FBA384EA-33D8-3662-1698-CED0CBF1EE9B}"/>
              </a:ext>
            </a:extLst>
          </p:cNvPr>
          <p:cNvSpPr txBox="1"/>
          <p:nvPr/>
        </p:nvSpPr>
        <p:spPr>
          <a:xfrm>
            <a:off x="7562925" y="2113763"/>
            <a:ext cx="595200" cy="59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ar-BH" sz="1900" dirty="0">
                <a:solidFill>
                  <a:schemeClr val="lt1"/>
                </a:solidFill>
              </a:rPr>
              <a:t>9</a:t>
            </a:r>
            <a:endParaRPr sz="1900" dirty="0">
              <a:solidFill>
                <a:schemeClr val="lt1"/>
              </a:solidFill>
            </a:endParaRPr>
          </a:p>
        </p:txBody>
      </p:sp>
      <p:sp>
        <p:nvSpPr>
          <p:cNvPr id="72" name="Google Shape;151;p33">
            <a:extLst>
              <a:ext uri="{FF2B5EF4-FFF2-40B4-BE49-F238E27FC236}">
                <a16:creationId xmlns:a16="http://schemas.microsoft.com/office/drawing/2014/main" id="{59710593-8DB9-D0EC-6EB2-A8D445DF1980}"/>
              </a:ext>
            </a:extLst>
          </p:cNvPr>
          <p:cNvSpPr txBox="1"/>
          <p:nvPr/>
        </p:nvSpPr>
        <p:spPr>
          <a:xfrm>
            <a:off x="7562925" y="2932325"/>
            <a:ext cx="595200" cy="59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ar-BH" sz="1900" dirty="0">
                <a:solidFill>
                  <a:schemeClr val="lt1"/>
                </a:solidFill>
              </a:rPr>
              <a:t>10</a:t>
            </a:r>
            <a:endParaRPr sz="1900" dirty="0">
              <a:solidFill>
                <a:schemeClr val="lt1"/>
              </a:solidFill>
            </a:endParaRPr>
          </a:p>
        </p:txBody>
      </p:sp>
      <p:sp>
        <p:nvSpPr>
          <p:cNvPr id="73" name="Google Shape;152;p33">
            <a:extLst>
              <a:ext uri="{FF2B5EF4-FFF2-40B4-BE49-F238E27FC236}">
                <a16:creationId xmlns:a16="http://schemas.microsoft.com/office/drawing/2014/main" id="{BDA25FC2-9B5A-8BDE-7BA6-B9411E584AED}"/>
              </a:ext>
            </a:extLst>
          </p:cNvPr>
          <p:cNvSpPr txBox="1"/>
          <p:nvPr/>
        </p:nvSpPr>
        <p:spPr>
          <a:xfrm>
            <a:off x="7562925" y="3757175"/>
            <a:ext cx="595200" cy="59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ar-BH" sz="1900" dirty="0">
                <a:solidFill>
                  <a:schemeClr val="lt1"/>
                </a:solidFill>
              </a:rPr>
              <a:t>10</a:t>
            </a:r>
            <a:endParaRPr sz="1900" dirty="0">
              <a:solidFill>
                <a:schemeClr val="lt1"/>
              </a:solidFill>
            </a:endParaRPr>
          </a:p>
        </p:txBody>
      </p:sp>
      <p:sp>
        <p:nvSpPr>
          <p:cNvPr id="74" name="Google Shape;153;p33">
            <a:extLst>
              <a:ext uri="{FF2B5EF4-FFF2-40B4-BE49-F238E27FC236}">
                <a16:creationId xmlns:a16="http://schemas.microsoft.com/office/drawing/2014/main" id="{ED1F82C2-278D-4DB0-9BA7-EF2523C4907B}"/>
              </a:ext>
            </a:extLst>
          </p:cNvPr>
          <p:cNvSpPr/>
          <p:nvPr/>
        </p:nvSpPr>
        <p:spPr>
          <a:xfrm>
            <a:off x="7563000" y="4502825"/>
            <a:ext cx="595200" cy="595200"/>
          </a:xfrm>
          <a:prstGeom prst="ellipse">
            <a:avLst/>
          </a:prstGeom>
          <a:solidFill>
            <a:srgbClr val="0C343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rgbClr val="26262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5" name="Google Shape;154;p33">
            <a:extLst>
              <a:ext uri="{FF2B5EF4-FFF2-40B4-BE49-F238E27FC236}">
                <a16:creationId xmlns:a16="http://schemas.microsoft.com/office/drawing/2014/main" id="{F3FCDBDB-EB62-AFE7-CD3E-2E70F642E853}"/>
              </a:ext>
            </a:extLst>
          </p:cNvPr>
          <p:cNvSpPr txBox="1"/>
          <p:nvPr/>
        </p:nvSpPr>
        <p:spPr>
          <a:xfrm>
            <a:off x="3962150" y="4623425"/>
            <a:ext cx="3299100" cy="35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ID" sz="1700" b="1">
                <a:solidFill>
                  <a:srgbClr val="262626"/>
                </a:solidFill>
                <a:latin typeface="Changa"/>
                <a:ea typeface="Changa"/>
                <a:cs typeface="Changa"/>
                <a:sym typeface="Changa"/>
              </a:rPr>
              <a:t>خطة التسويق</a:t>
            </a:r>
            <a:endParaRPr sz="1700" b="1">
              <a:solidFill>
                <a:srgbClr val="262626"/>
              </a:solidFill>
              <a:latin typeface="Changa"/>
              <a:ea typeface="Changa"/>
              <a:cs typeface="Changa"/>
              <a:sym typeface="Changa"/>
            </a:endParaRPr>
          </a:p>
        </p:txBody>
      </p:sp>
      <p:sp>
        <p:nvSpPr>
          <p:cNvPr id="76" name="Google Shape;155;p33">
            <a:extLst>
              <a:ext uri="{FF2B5EF4-FFF2-40B4-BE49-F238E27FC236}">
                <a16:creationId xmlns:a16="http://schemas.microsoft.com/office/drawing/2014/main" id="{6522D917-618F-3119-C84D-C55C1C7538A0}"/>
              </a:ext>
            </a:extLst>
          </p:cNvPr>
          <p:cNvSpPr txBox="1"/>
          <p:nvPr/>
        </p:nvSpPr>
        <p:spPr>
          <a:xfrm>
            <a:off x="7562925" y="4515350"/>
            <a:ext cx="595200" cy="59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ar-BH" sz="1900" dirty="0">
                <a:solidFill>
                  <a:schemeClr val="lt1"/>
                </a:solidFill>
              </a:rPr>
              <a:t>12</a:t>
            </a:r>
            <a:endParaRPr sz="1900" dirty="0">
              <a:solidFill>
                <a:schemeClr val="lt1"/>
              </a:solidFill>
            </a:endParaRPr>
          </a:p>
        </p:txBody>
      </p:sp>
      <p:sp>
        <p:nvSpPr>
          <p:cNvPr id="77" name="Google Shape;156;p33">
            <a:extLst>
              <a:ext uri="{FF2B5EF4-FFF2-40B4-BE49-F238E27FC236}">
                <a16:creationId xmlns:a16="http://schemas.microsoft.com/office/drawing/2014/main" id="{EDFC69CF-7792-AA85-1880-DF16CA427628}"/>
              </a:ext>
            </a:extLst>
          </p:cNvPr>
          <p:cNvSpPr/>
          <p:nvPr/>
        </p:nvSpPr>
        <p:spPr>
          <a:xfrm>
            <a:off x="7563000" y="5261000"/>
            <a:ext cx="595200" cy="595200"/>
          </a:xfrm>
          <a:prstGeom prst="ellipse">
            <a:avLst/>
          </a:prstGeom>
          <a:solidFill>
            <a:srgbClr val="0C343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rgbClr val="26262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8" name="Google Shape;157;p33">
            <a:extLst>
              <a:ext uri="{FF2B5EF4-FFF2-40B4-BE49-F238E27FC236}">
                <a16:creationId xmlns:a16="http://schemas.microsoft.com/office/drawing/2014/main" id="{F81468EA-B1E0-F3EA-A890-F80E18621B6F}"/>
              </a:ext>
            </a:extLst>
          </p:cNvPr>
          <p:cNvSpPr txBox="1"/>
          <p:nvPr/>
        </p:nvSpPr>
        <p:spPr>
          <a:xfrm>
            <a:off x="3962150" y="5381600"/>
            <a:ext cx="3299100" cy="4847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ID" sz="1700" b="1" dirty="0" err="1">
                <a:solidFill>
                  <a:srgbClr val="262626"/>
                </a:solidFill>
                <a:latin typeface="Changa"/>
                <a:ea typeface="Changa"/>
                <a:cs typeface="Changa"/>
                <a:sym typeface="Changa"/>
              </a:rPr>
              <a:t>الخطة</a:t>
            </a:r>
            <a:r>
              <a:rPr lang="en-ID" sz="1700" b="1" dirty="0">
                <a:solidFill>
                  <a:srgbClr val="262626"/>
                </a:solidFill>
                <a:latin typeface="Changa"/>
                <a:ea typeface="Changa"/>
                <a:cs typeface="Changa"/>
                <a:sym typeface="Changa"/>
              </a:rPr>
              <a:t> </a:t>
            </a:r>
            <a:r>
              <a:rPr lang="en-ID" sz="1700" b="1" dirty="0" err="1">
                <a:solidFill>
                  <a:srgbClr val="262626"/>
                </a:solidFill>
                <a:latin typeface="Changa"/>
                <a:ea typeface="Changa"/>
                <a:cs typeface="Changa"/>
                <a:sym typeface="Changa"/>
              </a:rPr>
              <a:t>المالية</a:t>
            </a:r>
            <a:r>
              <a:rPr lang="en-ID" sz="1700" b="1" dirty="0">
                <a:solidFill>
                  <a:srgbClr val="262626"/>
                </a:solidFill>
                <a:latin typeface="Changa"/>
                <a:ea typeface="Changa"/>
                <a:cs typeface="Changa"/>
                <a:sym typeface="Changa"/>
              </a:rPr>
              <a:t> </a:t>
            </a:r>
            <a:r>
              <a:rPr lang="ar-BH" dirty="0">
                <a:solidFill>
                  <a:srgbClr val="262626"/>
                </a:solidFill>
                <a:latin typeface="Changa ExtraLight"/>
                <a:ea typeface="Changa ExtraLight"/>
                <a:cs typeface="Changa ExtraLight"/>
                <a:sym typeface="Changa ExtraLight"/>
              </a:rPr>
              <a:t>(</a:t>
            </a:r>
            <a:r>
              <a:rPr lang="en-ID" dirty="0" err="1">
                <a:solidFill>
                  <a:srgbClr val="262626"/>
                </a:solidFill>
                <a:latin typeface="Changa ExtraLight"/>
                <a:ea typeface="Changa ExtraLight"/>
                <a:cs typeface="Changa ExtraLight"/>
                <a:sym typeface="Changa ExtraLight"/>
              </a:rPr>
              <a:t>التكلفة</a:t>
            </a:r>
            <a:r>
              <a:rPr lang="en-ID" dirty="0">
                <a:solidFill>
                  <a:srgbClr val="262626"/>
                </a:solidFill>
                <a:latin typeface="Changa ExtraLight"/>
                <a:ea typeface="Changa ExtraLight"/>
                <a:cs typeface="Changa ExtraLight"/>
                <a:sym typeface="Changa ExtraLight"/>
              </a:rPr>
              <a:t> </a:t>
            </a:r>
            <a:r>
              <a:rPr lang="en-ID" dirty="0" err="1">
                <a:solidFill>
                  <a:srgbClr val="262626"/>
                </a:solidFill>
                <a:latin typeface="Changa ExtraLight"/>
                <a:ea typeface="Changa ExtraLight"/>
                <a:cs typeface="Changa ExtraLight"/>
                <a:sym typeface="Changa ExtraLight"/>
              </a:rPr>
              <a:t>التقريبية</a:t>
            </a:r>
            <a:r>
              <a:rPr lang="ar-BH" dirty="0">
                <a:solidFill>
                  <a:srgbClr val="262626"/>
                </a:solidFill>
                <a:latin typeface="Changa ExtraLight"/>
                <a:ea typeface="Changa ExtraLight"/>
                <a:cs typeface="Changa ExtraLight"/>
                <a:sym typeface="Changa ExtraLight"/>
              </a:rPr>
              <a:t>)</a:t>
            </a:r>
            <a:endParaRPr sz="1700" b="1" dirty="0">
              <a:solidFill>
                <a:srgbClr val="262626"/>
              </a:solidFill>
              <a:latin typeface="Changa"/>
              <a:ea typeface="Changa"/>
              <a:cs typeface="Changa"/>
              <a:sym typeface="Changa"/>
            </a:endParaRPr>
          </a:p>
        </p:txBody>
      </p:sp>
      <p:sp>
        <p:nvSpPr>
          <p:cNvPr id="79" name="Google Shape;158;p33">
            <a:extLst>
              <a:ext uri="{FF2B5EF4-FFF2-40B4-BE49-F238E27FC236}">
                <a16:creationId xmlns:a16="http://schemas.microsoft.com/office/drawing/2014/main" id="{8CC2C815-B08C-42C4-11B1-7193AF619858}"/>
              </a:ext>
            </a:extLst>
          </p:cNvPr>
          <p:cNvSpPr txBox="1"/>
          <p:nvPr/>
        </p:nvSpPr>
        <p:spPr>
          <a:xfrm>
            <a:off x="7562925" y="5273525"/>
            <a:ext cx="595200" cy="59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ar-BH" sz="1900" dirty="0">
                <a:solidFill>
                  <a:schemeClr val="lt1"/>
                </a:solidFill>
              </a:rPr>
              <a:t>13</a:t>
            </a:r>
            <a:endParaRPr sz="1900" dirty="0"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Google Shape;168;p34">
            <a:extLst>
              <a:ext uri="{FF2B5EF4-FFF2-40B4-BE49-F238E27FC236}">
                <a16:creationId xmlns:a16="http://schemas.microsoft.com/office/drawing/2014/main" id="{F685FDF4-B683-D457-91F0-0D948C0D1275}"/>
              </a:ext>
            </a:extLst>
          </p:cNvPr>
          <p:cNvGraphicFramePr/>
          <p:nvPr/>
        </p:nvGraphicFramePr>
        <p:xfrm>
          <a:off x="0" y="1022935"/>
          <a:ext cx="12192000" cy="396210"/>
        </p:xfrm>
        <a:graphic>
          <a:graphicData uri="http://schemas.openxmlformats.org/drawingml/2006/table">
            <a:tbl>
              <a:tblPr>
                <a:noFill/>
                <a:tableStyleId>{07CC6ABD-8C87-49E0-8B4A-6AE1153E916D}</a:tableStyleId>
              </a:tblPr>
              <a:tblGrid>
                <a:gridCol w="12192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81000">
                <a:tc>
                  <a:txBody>
                    <a:bodyPr/>
                    <a:lstStyle/>
                    <a:p>
                      <a:pPr marL="0" lvl="0" indent="0" algn="r" rtl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ar-BH" b="1" dirty="0">
                          <a:solidFill>
                            <a:srgbClr val="0070C0"/>
                          </a:solidFill>
                          <a:latin typeface="Changa"/>
                          <a:ea typeface="Changa"/>
                          <a:cs typeface="Changa"/>
                          <a:sym typeface="Changa"/>
                        </a:rPr>
                        <a:t>          نبذة عن الشركة أو المتقدم : </a:t>
                      </a:r>
                      <a:endParaRPr b="1" dirty="0">
                        <a:solidFill>
                          <a:srgbClr val="0070C0"/>
                        </a:solidFill>
                        <a:latin typeface="Changa"/>
                        <a:ea typeface="Changa"/>
                        <a:cs typeface="Changa"/>
                        <a:sym typeface="Changa"/>
                      </a:endParaRPr>
                    </a:p>
                  </a:txBody>
                  <a:tcPr marL="91425" marR="91425" marT="91425" marB="91425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B1BDBA66-7EA0-0C4C-DCD2-DCC6DD2CAECA}"/>
              </a:ext>
            </a:extLst>
          </p:cNvPr>
          <p:cNvSpPr txBox="1"/>
          <p:nvPr/>
        </p:nvSpPr>
        <p:spPr>
          <a:xfrm>
            <a:off x="219377" y="1549100"/>
            <a:ext cx="11525250" cy="1496749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r" rtl="1"/>
            <a:r>
              <a:rPr lang="ar-BH" sz="1200" b="1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مثال: </a:t>
            </a:r>
          </a:p>
          <a:p>
            <a:pPr marL="285750" indent="-285750" algn="r" rtl="1">
              <a:buFont typeface="Arial" panose="020B0604020202020204" pitchFamily="34" charset="0"/>
              <a:buChar char="•"/>
            </a:pPr>
            <a:r>
              <a:rPr lang="ar-BH" sz="12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سنوات الخبرة ، أبرز الأعمال ، المجالات التي تعمل بها ...يرجى كتابة النص المقترح هنا </a:t>
            </a:r>
            <a:endParaRPr lang="en-US" sz="12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3" name="Google Shape;168;p34">
            <a:extLst>
              <a:ext uri="{FF2B5EF4-FFF2-40B4-BE49-F238E27FC236}">
                <a16:creationId xmlns:a16="http://schemas.microsoft.com/office/drawing/2014/main" id="{3FE27CA6-7C0A-B319-0F6B-19306CDCB5C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321344563"/>
              </p:ext>
            </p:extLst>
          </p:nvPr>
        </p:nvGraphicFramePr>
        <p:xfrm>
          <a:off x="0" y="3175804"/>
          <a:ext cx="12192000" cy="396210"/>
        </p:xfrm>
        <a:graphic>
          <a:graphicData uri="http://schemas.openxmlformats.org/drawingml/2006/table">
            <a:tbl>
              <a:tblPr>
                <a:noFill/>
                <a:tableStyleId>{07CC6ABD-8C87-49E0-8B4A-6AE1153E916D}</a:tableStyleId>
              </a:tblPr>
              <a:tblGrid>
                <a:gridCol w="12192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81000">
                <a:tc>
                  <a:txBody>
                    <a:bodyPr/>
                    <a:lstStyle/>
                    <a:p>
                      <a:pPr marL="0" lvl="0" indent="0" algn="r" rtl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ar-BH" b="1" dirty="0">
                          <a:solidFill>
                            <a:srgbClr val="0070C0"/>
                          </a:solidFill>
                          <a:latin typeface="Changa"/>
                          <a:ea typeface="Changa"/>
                          <a:cs typeface="Changa"/>
                          <a:sym typeface="Changa"/>
                        </a:rPr>
                        <a:t>           فكرة المسلسل واسمه :</a:t>
                      </a:r>
                      <a:endParaRPr b="1" dirty="0">
                        <a:solidFill>
                          <a:srgbClr val="0070C0"/>
                        </a:solidFill>
                        <a:latin typeface="Changa"/>
                        <a:ea typeface="Changa"/>
                        <a:cs typeface="Changa"/>
                        <a:sym typeface="Changa"/>
                      </a:endParaRPr>
                    </a:p>
                  </a:txBody>
                  <a:tcPr marL="91425" marR="91425" marT="91425" marB="91425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16AEBBFB-3185-5BDC-E995-7930354E4F96}"/>
              </a:ext>
            </a:extLst>
          </p:cNvPr>
          <p:cNvSpPr txBox="1"/>
          <p:nvPr/>
        </p:nvSpPr>
        <p:spPr>
          <a:xfrm>
            <a:off x="219377" y="3701969"/>
            <a:ext cx="11525250" cy="1496749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r" rtl="1"/>
            <a:r>
              <a:rPr lang="ar-BH" sz="1200" b="1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مثال: </a:t>
            </a:r>
          </a:p>
          <a:p>
            <a:pPr marL="285750" indent="-285750" algn="r" rtl="1">
              <a:buFont typeface="Arial" panose="020B0604020202020204" pitchFamily="34" charset="0"/>
              <a:buChar char="•"/>
            </a:pPr>
            <a:r>
              <a:rPr lang="ar-BH" sz="12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يرجى شرح فكرة الفيلم والأسم المقترح </a:t>
            </a:r>
            <a:endParaRPr lang="en-US" sz="12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5316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Google Shape;168;p34">
            <a:extLst>
              <a:ext uri="{FF2B5EF4-FFF2-40B4-BE49-F238E27FC236}">
                <a16:creationId xmlns:a16="http://schemas.microsoft.com/office/drawing/2014/main" id="{F685FDF4-B683-D457-91F0-0D948C0D127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714207366"/>
              </p:ext>
            </p:extLst>
          </p:nvPr>
        </p:nvGraphicFramePr>
        <p:xfrm>
          <a:off x="0" y="1022935"/>
          <a:ext cx="12192000" cy="396210"/>
        </p:xfrm>
        <a:graphic>
          <a:graphicData uri="http://schemas.openxmlformats.org/drawingml/2006/table">
            <a:tbl>
              <a:tblPr>
                <a:noFill/>
                <a:tableStyleId>{07CC6ABD-8C87-49E0-8B4A-6AE1153E916D}</a:tableStyleId>
              </a:tblPr>
              <a:tblGrid>
                <a:gridCol w="12192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81000"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ar-BH" b="1" dirty="0">
                          <a:solidFill>
                            <a:srgbClr val="0070C0"/>
                          </a:solidFill>
                          <a:latin typeface="Changa"/>
                          <a:ea typeface="Changa"/>
                          <a:cs typeface="Changa"/>
                          <a:sym typeface="Changa"/>
                        </a:rPr>
                        <a:t>          ما هو جانب الابتكار والإبداع في فكرة المسلسل :</a:t>
                      </a:r>
                    </a:p>
                  </a:txBody>
                  <a:tcPr marL="91425" marR="91425" marT="91425" marB="91425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B1BDBA66-7EA0-0C4C-DCD2-DCC6DD2CAECA}"/>
              </a:ext>
            </a:extLst>
          </p:cNvPr>
          <p:cNvSpPr txBox="1"/>
          <p:nvPr/>
        </p:nvSpPr>
        <p:spPr>
          <a:xfrm>
            <a:off x="219377" y="1549100"/>
            <a:ext cx="11525250" cy="1496749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r" rtl="1"/>
            <a:r>
              <a:rPr lang="ar-BH" sz="1200" b="1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مثال: </a:t>
            </a:r>
          </a:p>
          <a:p>
            <a:pPr marL="285750" indent="-285750" algn="r" rtl="1">
              <a:buFont typeface="Arial" panose="020B0604020202020204" pitchFamily="34" charset="0"/>
              <a:buChar char="•"/>
            </a:pPr>
            <a:r>
              <a:rPr lang="ar-BH" sz="12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ما الذي يجعل الفكرة مميزة وتستحق التنفيذ مثلا ؟</a:t>
            </a:r>
          </a:p>
        </p:txBody>
      </p:sp>
      <p:graphicFrame>
        <p:nvGraphicFramePr>
          <p:cNvPr id="3" name="Google Shape;168;p34">
            <a:extLst>
              <a:ext uri="{FF2B5EF4-FFF2-40B4-BE49-F238E27FC236}">
                <a16:creationId xmlns:a16="http://schemas.microsoft.com/office/drawing/2014/main" id="{BC008D58-6744-54FD-F3FB-A4A484034C6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281871836"/>
              </p:ext>
            </p:extLst>
          </p:nvPr>
        </p:nvGraphicFramePr>
        <p:xfrm>
          <a:off x="0" y="3175804"/>
          <a:ext cx="12192000" cy="396210"/>
        </p:xfrm>
        <a:graphic>
          <a:graphicData uri="http://schemas.openxmlformats.org/drawingml/2006/table">
            <a:tbl>
              <a:tblPr>
                <a:noFill/>
                <a:tableStyleId>{07CC6ABD-8C87-49E0-8B4A-6AE1153E916D}</a:tableStyleId>
              </a:tblPr>
              <a:tblGrid>
                <a:gridCol w="12192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81000"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ar-BH" b="1" dirty="0">
                          <a:solidFill>
                            <a:srgbClr val="0070C0"/>
                          </a:solidFill>
                          <a:latin typeface="Changa"/>
                          <a:ea typeface="Changa"/>
                          <a:cs typeface="Changa"/>
                          <a:sym typeface="Changa"/>
                        </a:rPr>
                        <a:t>قالب المسلسل المقترح واللغة وعدد الحلقات ومدتها : </a:t>
                      </a:r>
                      <a:endParaRPr b="1" dirty="0">
                        <a:solidFill>
                          <a:srgbClr val="0070C0"/>
                        </a:solidFill>
                        <a:latin typeface="Changa"/>
                        <a:ea typeface="Changa"/>
                        <a:cs typeface="Changa"/>
                        <a:sym typeface="Changa"/>
                      </a:endParaRPr>
                    </a:p>
                  </a:txBody>
                  <a:tcPr marL="91425" marR="91425" marT="91425" marB="91425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AB17C8B2-7979-7DC0-F896-9F987DD40105}"/>
              </a:ext>
            </a:extLst>
          </p:cNvPr>
          <p:cNvSpPr txBox="1"/>
          <p:nvPr/>
        </p:nvSpPr>
        <p:spPr>
          <a:xfrm>
            <a:off x="219377" y="3701969"/>
            <a:ext cx="11525250" cy="1496749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r" rtl="1"/>
            <a:r>
              <a:rPr lang="ar-BH" sz="1200" b="1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مثال:</a:t>
            </a:r>
          </a:p>
          <a:p>
            <a:pPr algn="r" rtl="1"/>
            <a:r>
              <a:rPr lang="ar-BH" sz="1200" b="1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مسلسل معاصر	</a:t>
            </a:r>
          </a:p>
          <a:p>
            <a:pPr algn="r" rtl="1"/>
            <a:r>
              <a:rPr lang="ar-BH" sz="1200" b="1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مسلسل تراثي	</a:t>
            </a:r>
          </a:p>
          <a:p>
            <a:pPr algn="r" rtl="1"/>
            <a:r>
              <a:rPr lang="ar-BH" sz="1200" b="1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مسلسل كوميدي	</a:t>
            </a:r>
          </a:p>
          <a:p>
            <a:pPr algn="r" rtl="1"/>
            <a:r>
              <a:rPr lang="ar-BH" sz="1200" b="1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مسلسل فنتازي	</a:t>
            </a:r>
          </a:p>
          <a:p>
            <a:pPr algn="r" rtl="1"/>
            <a:r>
              <a:rPr lang="ar-BH" sz="1200" b="1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مسلسل تاريخي	</a:t>
            </a:r>
          </a:p>
          <a:p>
            <a:pPr algn="r" rtl="1"/>
            <a:r>
              <a:rPr lang="ar-BH" sz="1200" b="1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مسلسل أطفال	</a:t>
            </a:r>
          </a:p>
          <a:p>
            <a:pPr algn="r" rtl="1"/>
            <a:endParaRPr lang="ar-BH" sz="1200" b="1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87797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Google Shape;168;p34">
            <a:extLst>
              <a:ext uri="{FF2B5EF4-FFF2-40B4-BE49-F238E27FC236}">
                <a16:creationId xmlns:a16="http://schemas.microsoft.com/office/drawing/2014/main" id="{F685FDF4-B683-D457-91F0-0D948C0D127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026500329"/>
              </p:ext>
            </p:extLst>
          </p:nvPr>
        </p:nvGraphicFramePr>
        <p:xfrm>
          <a:off x="0" y="1022935"/>
          <a:ext cx="12192000" cy="396210"/>
        </p:xfrm>
        <a:graphic>
          <a:graphicData uri="http://schemas.openxmlformats.org/drawingml/2006/table">
            <a:tbl>
              <a:tblPr>
                <a:noFill/>
                <a:tableStyleId>{07CC6ABD-8C87-49E0-8B4A-6AE1153E916D}</a:tableStyleId>
              </a:tblPr>
              <a:tblGrid>
                <a:gridCol w="12192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81000">
                <a:tc>
                  <a:txBody>
                    <a:bodyPr/>
                    <a:lstStyle/>
                    <a:p>
                      <a:pPr marL="0" lvl="0" indent="0" algn="r" rtl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ar-BH" b="1" dirty="0">
                          <a:solidFill>
                            <a:srgbClr val="0070C0"/>
                          </a:solidFill>
                          <a:latin typeface="Changa"/>
                          <a:ea typeface="Changa"/>
                          <a:cs typeface="Changa"/>
                          <a:sym typeface="Changa"/>
                        </a:rPr>
                        <a:t>          قصة المسلسل  : </a:t>
                      </a:r>
                      <a:endParaRPr b="1" dirty="0">
                        <a:solidFill>
                          <a:srgbClr val="0070C0"/>
                        </a:solidFill>
                        <a:latin typeface="Changa"/>
                        <a:ea typeface="Changa"/>
                        <a:cs typeface="Changa"/>
                        <a:sym typeface="Changa"/>
                      </a:endParaRPr>
                    </a:p>
                  </a:txBody>
                  <a:tcPr marL="91425" marR="91425" marT="91425" marB="91425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B1BDBA66-7EA0-0C4C-DCD2-DCC6DD2CAECA}"/>
              </a:ext>
            </a:extLst>
          </p:cNvPr>
          <p:cNvSpPr txBox="1"/>
          <p:nvPr/>
        </p:nvSpPr>
        <p:spPr>
          <a:xfrm>
            <a:off x="219377" y="1549100"/>
            <a:ext cx="11525250" cy="1496749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r" rtl="1"/>
            <a:r>
              <a:rPr lang="ar-BH" sz="1200" b="1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مثال: </a:t>
            </a:r>
          </a:p>
          <a:p>
            <a:pPr marL="285750" indent="-285750" algn="r" rtl="1">
              <a:buFont typeface="Arial" panose="020B0604020202020204" pitchFamily="34" charset="0"/>
              <a:buChar char="•"/>
            </a:pPr>
            <a:r>
              <a:rPr lang="ar-BH" sz="12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يرجى كتابة قصة المسلسل أو ملخصها هنا </a:t>
            </a:r>
            <a:endParaRPr lang="en-US" sz="12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09670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Google Shape;168;p34">
            <a:extLst>
              <a:ext uri="{FF2B5EF4-FFF2-40B4-BE49-F238E27FC236}">
                <a16:creationId xmlns:a16="http://schemas.microsoft.com/office/drawing/2014/main" id="{F685FDF4-B683-D457-91F0-0D948C0D127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128754209"/>
              </p:ext>
            </p:extLst>
          </p:nvPr>
        </p:nvGraphicFramePr>
        <p:xfrm>
          <a:off x="0" y="1022935"/>
          <a:ext cx="12192000" cy="396210"/>
        </p:xfrm>
        <a:graphic>
          <a:graphicData uri="http://schemas.openxmlformats.org/drawingml/2006/table">
            <a:tbl>
              <a:tblPr>
                <a:noFill/>
                <a:tableStyleId>{07CC6ABD-8C87-49E0-8B4A-6AE1153E916D}</a:tableStyleId>
              </a:tblPr>
              <a:tblGrid>
                <a:gridCol w="12192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81000">
                <a:tc>
                  <a:txBody>
                    <a:bodyPr/>
                    <a:lstStyle/>
                    <a:p>
                      <a:pPr marL="0" lvl="0" indent="0" algn="r" rtl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ar-BH" b="1" dirty="0">
                          <a:solidFill>
                            <a:srgbClr val="0070C0"/>
                          </a:solidFill>
                          <a:latin typeface="Changa"/>
                          <a:ea typeface="Changa"/>
                          <a:cs typeface="Changa"/>
                          <a:sym typeface="Changa"/>
                        </a:rPr>
                        <a:t>          مواقع تصوير المسلسل المقترحة : </a:t>
                      </a:r>
                      <a:endParaRPr b="1" dirty="0">
                        <a:solidFill>
                          <a:srgbClr val="0070C0"/>
                        </a:solidFill>
                        <a:latin typeface="Changa"/>
                        <a:ea typeface="Changa"/>
                        <a:cs typeface="Changa"/>
                        <a:sym typeface="Changa"/>
                      </a:endParaRPr>
                    </a:p>
                  </a:txBody>
                  <a:tcPr marL="91425" marR="91425" marT="91425" marB="91425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B1BDBA66-7EA0-0C4C-DCD2-DCC6DD2CAECA}"/>
              </a:ext>
            </a:extLst>
          </p:cNvPr>
          <p:cNvSpPr txBox="1"/>
          <p:nvPr/>
        </p:nvSpPr>
        <p:spPr>
          <a:xfrm>
            <a:off x="219377" y="1549100"/>
            <a:ext cx="11525250" cy="1496749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r" rtl="1"/>
            <a:r>
              <a:rPr lang="ar-BH" sz="1200" b="1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مثال: </a:t>
            </a:r>
          </a:p>
          <a:p>
            <a:pPr marL="285750" indent="-285750" algn="r" rtl="1">
              <a:buFont typeface="Arial" panose="020B0604020202020204" pitchFamily="34" charset="0"/>
              <a:buChar char="•"/>
            </a:pPr>
            <a:r>
              <a:rPr lang="ar-BH" sz="12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في حال وجود مواقع مقترحة يرجى ذكرها هنا </a:t>
            </a:r>
            <a:endParaRPr lang="en-US" sz="12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7" name="Google Shape;168;p34">
            <a:extLst>
              <a:ext uri="{FF2B5EF4-FFF2-40B4-BE49-F238E27FC236}">
                <a16:creationId xmlns:a16="http://schemas.microsoft.com/office/drawing/2014/main" id="{76D13DE6-2767-5D33-1297-B8B611458A5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436674012"/>
              </p:ext>
            </p:extLst>
          </p:nvPr>
        </p:nvGraphicFramePr>
        <p:xfrm>
          <a:off x="0" y="3175804"/>
          <a:ext cx="12192000" cy="396210"/>
        </p:xfrm>
        <a:graphic>
          <a:graphicData uri="http://schemas.openxmlformats.org/drawingml/2006/table">
            <a:tbl>
              <a:tblPr>
                <a:noFill/>
                <a:tableStyleId>{07CC6ABD-8C87-49E0-8B4A-6AE1153E916D}</a:tableStyleId>
              </a:tblPr>
              <a:tblGrid>
                <a:gridCol w="12192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81000">
                <a:tc>
                  <a:txBody>
                    <a:bodyPr/>
                    <a:lstStyle/>
                    <a:p>
                      <a:pPr marL="0" lvl="0" indent="0" algn="r" rtl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ar-BH" b="1" dirty="0">
                          <a:solidFill>
                            <a:srgbClr val="0070C0"/>
                          </a:solidFill>
                          <a:latin typeface="Changa"/>
                          <a:ea typeface="Changa"/>
                          <a:cs typeface="Changa"/>
                          <a:sym typeface="Changa"/>
                        </a:rPr>
                        <a:t>          المعدات الفنية المخصصة للمسلسل : </a:t>
                      </a:r>
                      <a:endParaRPr b="1" dirty="0">
                        <a:solidFill>
                          <a:srgbClr val="0070C0"/>
                        </a:solidFill>
                        <a:latin typeface="Changa"/>
                        <a:ea typeface="Changa"/>
                        <a:cs typeface="Changa"/>
                        <a:sym typeface="Changa"/>
                      </a:endParaRPr>
                    </a:p>
                  </a:txBody>
                  <a:tcPr marL="91425" marR="91425" marT="91425" marB="91425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551546B0-A89C-017B-B428-A548ED816A83}"/>
              </a:ext>
            </a:extLst>
          </p:cNvPr>
          <p:cNvSpPr txBox="1"/>
          <p:nvPr/>
        </p:nvSpPr>
        <p:spPr>
          <a:xfrm>
            <a:off x="219377" y="3701969"/>
            <a:ext cx="11525250" cy="1496749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r" rtl="1"/>
            <a:r>
              <a:rPr lang="ar-BH" sz="1200" b="1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مثال: </a:t>
            </a:r>
          </a:p>
          <a:p>
            <a:pPr marL="285750" indent="-285750" algn="r" rtl="1">
              <a:buFont typeface="Arial" panose="020B0604020202020204" pitchFamily="34" charset="0"/>
              <a:buChar char="•"/>
            </a:pPr>
            <a:r>
              <a:rPr lang="ar-BH" sz="12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ما هي أبرز المعدات الفنية التي سيتم استخدامها في التصوير والانتاج  </a:t>
            </a:r>
            <a:endParaRPr lang="en-US" sz="12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25057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Google Shape;168;p34">
            <a:extLst>
              <a:ext uri="{FF2B5EF4-FFF2-40B4-BE49-F238E27FC236}">
                <a16:creationId xmlns:a16="http://schemas.microsoft.com/office/drawing/2014/main" id="{F685FDF4-B683-D457-91F0-0D948C0D127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183300104"/>
              </p:ext>
            </p:extLst>
          </p:nvPr>
        </p:nvGraphicFramePr>
        <p:xfrm>
          <a:off x="0" y="1022935"/>
          <a:ext cx="12192000" cy="396210"/>
        </p:xfrm>
        <a:graphic>
          <a:graphicData uri="http://schemas.openxmlformats.org/drawingml/2006/table">
            <a:tbl>
              <a:tblPr>
                <a:noFill/>
                <a:tableStyleId>{07CC6ABD-8C87-49E0-8B4A-6AE1153E916D}</a:tableStyleId>
              </a:tblPr>
              <a:tblGrid>
                <a:gridCol w="12192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81000">
                <a:tc>
                  <a:txBody>
                    <a:bodyPr/>
                    <a:lstStyle/>
                    <a:p>
                      <a:pPr marL="0" lvl="0" indent="0" algn="r" rtl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ar-BH" b="1" dirty="0">
                          <a:solidFill>
                            <a:srgbClr val="0070C0"/>
                          </a:solidFill>
                          <a:latin typeface="Changa"/>
                          <a:ea typeface="Changa"/>
                          <a:cs typeface="Changa"/>
                          <a:sym typeface="Changa"/>
                        </a:rPr>
                        <a:t>          فريق العمل المقترح  : </a:t>
                      </a:r>
                      <a:endParaRPr b="1" dirty="0">
                        <a:solidFill>
                          <a:srgbClr val="0070C0"/>
                        </a:solidFill>
                        <a:latin typeface="Changa"/>
                        <a:ea typeface="Changa"/>
                        <a:cs typeface="Changa"/>
                        <a:sym typeface="Changa"/>
                      </a:endParaRPr>
                    </a:p>
                  </a:txBody>
                  <a:tcPr marL="91425" marR="91425" marT="91425" marB="91425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8D730D8C-FDF4-8F4A-4467-7F0ED9740B33}"/>
              </a:ext>
            </a:extLst>
          </p:cNvPr>
          <p:cNvGraphicFramePr>
            <a:graphicFrameLocks noGrp="1"/>
          </p:cNvGraphicFramePr>
          <p:nvPr/>
        </p:nvGraphicFramePr>
        <p:xfrm>
          <a:off x="600365" y="1598660"/>
          <a:ext cx="11216986" cy="4157946"/>
        </p:xfrm>
        <a:graphic>
          <a:graphicData uri="http://schemas.openxmlformats.org/drawingml/2006/table">
            <a:tbl>
              <a:tblPr rtl="1" firstRow="1" bandRow="1">
                <a:tableStyleId>{F5AB1C69-6EDB-4FF4-983F-18BD219EF322}</a:tableStyleId>
              </a:tblPr>
              <a:tblGrid>
                <a:gridCol w="607695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14003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19842">
                <a:tc>
                  <a:txBody>
                    <a:bodyPr/>
                    <a:lstStyle/>
                    <a:p>
                      <a:pPr algn="ctr" rtl="1"/>
                      <a:r>
                        <a:rPr lang="ar-BH" sz="1400" b="1" dirty="0"/>
                        <a:t>الأسم</a:t>
                      </a:r>
                      <a:endParaRPr lang="en-US" sz="1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BH" sz="1400" b="1" dirty="0"/>
                        <a:t>المهمة </a:t>
                      </a:r>
                      <a:endParaRPr lang="en-US" sz="1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19842">
                <a:tc>
                  <a:txBody>
                    <a:bodyPr/>
                    <a:lstStyle/>
                    <a:p>
                      <a:pPr algn="r" rtl="1"/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19842">
                <a:tc>
                  <a:txBody>
                    <a:bodyPr/>
                    <a:lstStyle/>
                    <a:p>
                      <a:pPr algn="r" rtl="1"/>
                      <a:endParaRPr lang="en-US" sz="14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endParaRPr lang="en-US" sz="14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19842">
                <a:tc>
                  <a:txBody>
                    <a:bodyPr/>
                    <a:lstStyle/>
                    <a:p>
                      <a:pPr algn="r" rtl="1"/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endParaRPr lang="en-US" sz="14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19842">
                <a:tc>
                  <a:txBody>
                    <a:bodyPr/>
                    <a:lstStyle/>
                    <a:p>
                      <a:pPr algn="r" rtl="1"/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endParaRPr lang="en-US" sz="14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19842">
                <a:tc>
                  <a:txBody>
                    <a:bodyPr/>
                    <a:lstStyle/>
                    <a:p>
                      <a:pPr algn="r" rtl="1"/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19842">
                <a:tc>
                  <a:txBody>
                    <a:bodyPr/>
                    <a:lstStyle/>
                    <a:p>
                      <a:pPr algn="r" rtl="1"/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19842">
                <a:tc>
                  <a:txBody>
                    <a:bodyPr/>
                    <a:lstStyle/>
                    <a:p>
                      <a:pPr algn="r" rtl="1"/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19842">
                <a:tc>
                  <a:txBody>
                    <a:bodyPr/>
                    <a:lstStyle/>
                    <a:p>
                      <a:pPr algn="r" rtl="1"/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319842">
                <a:tc>
                  <a:txBody>
                    <a:bodyPr/>
                    <a:lstStyle/>
                    <a:p>
                      <a:pPr algn="r" rtl="1"/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319842">
                <a:tc>
                  <a:txBody>
                    <a:bodyPr/>
                    <a:lstStyle/>
                    <a:p>
                      <a:pPr algn="r" rtl="1"/>
                      <a:endParaRPr lang="en-US" sz="1400" b="1" dirty="0">
                        <a:solidFill>
                          <a:srgbClr val="0070C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endParaRPr lang="en-US" sz="1400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319842">
                <a:tc>
                  <a:txBody>
                    <a:bodyPr/>
                    <a:lstStyle/>
                    <a:p>
                      <a:pPr algn="r" rtl="1"/>
                      <a:endParaRPr lang="en-US" sz="1400" b="1" dirty="0">
                        <a:solidFill>
                          <a:srgbClr val="0070C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endParaRPr lang="en-US" sz="1400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77002751"/>
                  </a:ext>
                </a:extLst>
              </a:tr>
              <a:tr h="319842"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lang="en-US" sz="1400" b="1" dirty="0">
                        <a:solidFill>
                          <a:srgbClr val="0070C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endParaRPr lang="en-US" sz="1400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7865821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570603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Google Shape;168;p34">
            <a:extLst>
              <a:ext uri="{FF2B5EF4-FFF2-40B4-BE49-F238E27FC236}">
                <a16:creationId xmlns:a16="http://schemas.microsoft.com/office/drawing/2014/main" id="{F685FDF4-B683-D457-91F0-0D948C0D1275}"/>
              </a:ext>
            </a:extLst>
          </p:cNvPr>
          <p:cNvGraphicFramePr/>
          <p:nvPr/>
        </p:nvGraphicFramePr>
        <p:xfrm>
          <a:off x="0" y="1022935"/>
          <a:ext cx="12192000" cy="396210"/>
        </p:xfrm>
        <a:graphic>
          <a:graphicData uri="http://schemas.openxmlformats.org/drawingml/2006/table">
            <a:tbl>
              <a:tblPr>
                <a:noFill/>
                <a:tableStyleId>{07CC6ABD-8C87-49E0-8B4A-6AE1153E916D}</a:tableStyleId>
              </a:tblPr>
              <a:tblGrid>
                <a:gridCol w="12192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81000">
                <a:tc>
                  <a:txBody>
                    <a:bodyPr/>
                    <a:lstStyle/>
                    <a:p>
                      <a:pPr marL="0" lvl="0" indent="0" algn="r" rtl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ar-BH" b="1" dirty="0">
                          <a:solidFill>
                            <a:srgbClr val="0070C0"/>
                          </a:solidFill>
                          <a:latin typeface="Changa"/>
                          <a:ea typeface="Changa"/>
                          <a:cs typeface="Changa"/>
                          <a:sym typeface="Changa"/>
                        </a:rPr>
                        <a:t>          خطة عمل التصوير  : </a:t>
                      </a:r>
                      <a:endParaRPr b="1" dirty="0">
                        <a:solidFill>
                          <a:srgbClr val="0070C0"/>
                        </a:solidFill>
                        <a:latin typeface="Changa"/>
                        <a:ea typeface="Changa"/>
                        <a:cs typeface="Changa"/>
                        <a:sym typeface="Changa"/>
                      </a:endParaRPr>
                    </a:p>
                  </a:txBody>
                  <a:tcPr marL="91425" marR="91425" marT="91425" marB="91425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B1BDBA66-7EA0-0C4C-DCD2-DCC6DD2CAECA}"/>
              </a:ext>
            </a:extLst>
          </p:cNvPr>
          <p:cNvSpPr txBox="1"/>
          <p:nvPr/>
        </p:nvSpPr>
        <p:spPr>
          <a:xfrm>
            <a:off x="219377" y="1549100"/>
            <a:ext cx="11525250" cy="1496749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r" rtl="1"/>
            <a:r>
              <a:rPr lang="ar-BH" sz="1200" b="1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مثال: </a:t>
            </a:r>
          </a:p>
          <a:p>
            <a:pPr marL="285750" indent="-285750" algn="r" rtl="1">
              <a:buFont typeface="Arial" panose="020B0604020202020204" pitchFamily="34" charset="0"/>
              <a:buChar char="•"/>
            </a:pPr>
            <a:r>
              <a:rPr lang="ar-BH" sz="12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يرجى كتابة الخطة المقترحة لتصوير العمل  المقترح هنا </a:t>
            </a:r>
            <a:endParaRPr lang="en-US" sz="12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626067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Google Shape;168;p34">
            <a:extLst>
              <a:ext uri="{FF2B5EF4-FFF2-40B4-BE49-F238E27FC236}">
                <a16:creationId xmlns:a16="http://schemas.microsoft.com/office/drawing/2014/main" id="{F685FDF4-B683-D457-91F0-0D948C0D127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883605808"/>
              </p:ext>
            </p:extLst>
          </p:nvPr>
        </p:nvGraphicFramePr>
        <p:xfrm>
          <a:off x="0" y="1022935"/>
          <a:ext cx="12192000" cy="396210"/>
        </p:xfrm>
        <a:graphic>
          <a:graphicData uri="http://schemas.openxmlformats.org/drawingml/2006/table">
            <a:tbl>
              <a:tblPr>
                <a:noFill/>
                <a:tableStyleId>{07CC6ABD-8C87-49E0-8B4A-6AE1153E916D}</a:tableStyleId>
              </a:tblPr>
              <a:tblGrid>
                <a:gridCol w="12192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81000">
                <a:tc>
                  <a:txBody>
                    <a:bodyPr/>
                    <a:lstStyle/>
                    <a:p>
                      <a:pPr marL="0" lvl="0" indent="0" algn="r" rtl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ar-BH" b="1" dirty="0">
                          <a:solidFill>
                            <a:srgbClr val="0070C0"/>
                          </a:solidFill>
                          <a:latin typeface="Changa"/>
                          <a:ea typeface="Changa"/>
                          <a:cs typeface="Changa"/>
                          <a:sym typeface="Changa"/>
                        </a:rPr>
                        <a:t>          سيناريو / 10 حلقات : </a:t>
                      </a:r>
                      <a:endParaRPr b="1" dirty="0">
                        <a:solidFill>
                          <a:srgbClr val="0070C0"/>
                        </a:solidFill>
                        <a:latin typeface="Changa"/>
                        <a:ea typeface="Changa"/>
                        <a:cs typeface="Changa"/>
                        <a:sym typeface="Changa"/>
                      </a:endParaRPr>
                    </a:p>
                  </a:txBody>
                  <a:tcPr marL="91425" marR="91425" marT="91425" marB="91425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B1BDBA66-7EA0-0C4C-DCD2-DCC6DD2CAECA}"/>
              </a:ext>
            </a:extLst>
          </p:cNvPr>
          <p:cNvSpPr txBox="1"/>
          <p:nvPr/>
        </p:nvSpPr>
        <p:spPr>
          <a:xfrm>
            <a:off x="219377" y="1549100"/>
            <a:ext cx="11525250" cy="1496749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r" rtl="1"/>
            <a:r>
              <a:rPr lang="ar-BH" sz="1200" b="1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مثال: </a:t>
            </a:r>
          </a:p>
          <a:p>
            <a:pPr marL="285750" indent="-285750" algn="r" rtl="1">
              <a:buFont typeface="Arial" panose="020B0604020202020204" pitchFamily="34" charset="0"/>
              <a:buChar char="•"/>
            </a:pPr>
            <a:r>
              <a:rPr lang="ar-BH" sz="12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يرجى كتابة السيناريو المقترح هنا أو ارفاقه في ملف منفصل</a:t>
            </a:r>
            <a:endParaRPr lang="en-US" sz="12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368233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207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F6D74C"/>
      </a:accent1>
      <a:accent2>
        <a:srgbClr val="2A2C29"/>
      </a:accent2>
      <a:accent3>
        <a:srgbClr val="A29E8D"/>
      </a:accent3>
      <a:accent4>
        <a:srgbClr val="46121F"/>
      </a:accent4>
      <a:accent5>
        <a:srgbClr val="8C2E39"/>
      </a:accent5>
      <a:accent6>
        <a:srgbClr val="B139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99</TotalTime>
  <Words>363</Words>
  <Application>Microsoft Office PowerPoint</Application>
  <PresentationFormat>Widescreen</PresentationFormat>
  <Paragraphs>89</Paragraphs>
  <Slides>16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7" baseType="lpstr">
      <vt:lpstr>Cairo Light</vt:lpstr>
      <vt:lpstr>Changa ExtraLight</vt:lpstr>
      <vt:lpstr>Calibri</vt:lpstr>
      <vt:lpstr>Changa</vt:lpstr>
      <vt:lpstr>Changa ExtraBold</vt:lpstr>
      <vt:lpstr>Cairo Medium</vt:lpstr>
      <vt:lpstr>Cairo</vt:lpstr>
      <vt:lpstr>Open Sans</vt:lpstr>
      <vt:lpstr>Arial</vt:lpstr>
      <vt:lpstr>Lato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Muhannad Alnoaimi</cp:lastModifiedBy>
  <cp:revision>14</cp:revision>
  <dcterms:modified xsi:type="dcterms:W3CDTF">2024-04-28T09:51:50Z</dcterms:modified>
</cp:coreProperties>
</file>