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1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384">
          <p15:clr>
            <a:srgbClr val="A4A3A4"/>
          </p15:clr>
        </p15:guide>
        <p15:guide id="4" pos="7296">
          <p15:clr>
            <a:srgbClr val="A4A3A4"/>
          </p15:clr>
        </p15:guide>
        <p15:guide id="5" orient="horz" pos="456">
          <p15:clr>
            <a:srgbClr val="A4A3A4"/>
          </p15:clr>
        </p15:guide>
        <p15:guide id="6" orient="horz" pos="3864">
          <p15:clr>
            <a:srgbClr val="A4A3A4"/>
          </p15:clr>
        </p15:guide>
      </p15:sldGuideLst>
    </p:ext>
  </p:extLst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1.xml><?xml version="1.0" encoding="utf-8"?>
<a:tblStyleLst xmlns:a="http://schemas.openxmlformats.org/drawingml/2006/main" xmlns:r="http://schemas.openxmlformats.org/officeDocument/2006/relationships" def="{90651C3A-4460-11DB-9652-00E08161165F}">
  <a:tblStyle styleId="{07CC6ABD-8C87-49E0-8B4A-6AE1153E916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cmpd="sng" w="12700">
              <a:solidFill>
                <a:schemeClr val="lt1"/>
              </a:solidFill>
            </a:ln>
          </a:left>
          <a:right>
            <a:ln cmpd="sng" w="12700">
              <a:solidFill>
                <a:schemeClr val="lt1"/>
              </a:solidFill>
            </a:ln>
          </a:right>
          <a:top>
            <a:ln cmpd="sng" w="12700">
              <a:solidFill>
                <a:schemeClr val="lt1"/>
              </a:solidFill>
            </a:ln>
          </a:top>
          <a:bottom>
            <a:ln cmpd="sng" w="12700">
              <a:solidFill>
                <a:schemeClr val="lt1"/>
              </a:solidFill>
            </a:ln>
          </a:bottom>
          <a:insideH>
            <a:ln cmpd="sng" w="12700">
              <a:solidFill>
                <a:schemeClr val="lt1"/>
              </a:solidFill>
            </a:ln>
          </a:insideH>
          <a:insideV>
            <a:ln cmpd="sng" w="12700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cmpd="sng" w="38100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cmpd="sng" w="38100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1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  <p:guide pos="384"/>
        <p:guide pos="7296"/>
        <p:guide pos="456" orient="horz"/>
        <p:guide pos="386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11" Type="http://schemas.openxmlformats.org/officeDocument/2006/relationships/slide" Target="slides/slide5.xml"/><Relationship Id="rId22" Type="http://schemas.openxmlformats.org/officeDocument/2006/relationships/slide" Target="slides/slide16.xml"/><Relationship Id="rId10" Type="http://schemas.openxmlformats.org/officeDocument/2006/relationships/slide" Target="slides/slide4.xml"/><Relationship Id="rId21" Type="http://schemas.openxmlformats.org/officeDocument/2006/relationships/slide" Target="slides/slide15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1.xml"/><Relationship Id="rId3" Type="http://schemas.openxmlformats.org/officeDocument/2006/relationships/presProps" Target="presProps1.xml"/><Relationship Id="rId4" Type="http://schemas.openxmlformats.org/officeDocument/2006/relationships/tableStyles" Target="tableStyles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g25b65623372_0_6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2" name="Google Shape;42;g25b65623372_0_60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3" name="Google Shape;43;g25b65623372_0_60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5b65623372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1" name="Google Shape;111;g25b6562337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g25b65623372_0_6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2" name="Google Shape;42;g25b65623372_0_60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3" name="Google Shape;43;g25b65623372_0_60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17021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yellow and white line&#10;&#10;Description automatically generated with medium confidence">
            <a:extLst>
              <a:ext uri="{FF2B5EF4-FFF2-40B4-BE49-F238E27FC236}">
                <a16:creationId xmlns:a16="http://schemas.microsoft.com/office/drawing/2014/main" id="{618F0D4D-63BD-514F-0CF4-081C7FAAA6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Title Slide">
  <p:cSld name="9_Title Slid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0_Title Slide">
  <p:cSld name="10_Title Slid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1_Title Slide">
  <p:cSld name="11_Title Slid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2_Title Slide">
  <p:cSld name="12_Title Slid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3_Title Slide">
  <p:cSld name="13_Title Slid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Title Slide">
  <p:cSld name="14_Title Slid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5_Title Slide">
  <p:cSld name="15_Title Slid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6_Title Slide">
  <p:cSld name="16_Title Slid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_Title Slide">
  <p:cSld name="17_Title Slid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Title Slide">
  <p:cSld name="18_Title Slid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9_Title Slide">
  <p:cSld name="19_Title Slide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0_Title Slide">
  <p:cSld name="20_Title Slide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1_Title Slide">
  <p:cSld name="21_Title Slide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Title Slide">
  <p:cSld name="22_Title Slide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3_Title Slide">
  <p:cSld name="23_Title Slide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4_Title Slide">
  <p:cSld name="24_Title Slide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5_Title Slide">
  <p:cSld name="25_Title Slide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6_Title Slide">
  <p:cSld name="26_Title Slide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7_Title Slide">
  <p:cSld name="27_Title Slide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8_Title Slide">
  <p:cSld name="28_Title Slide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Slide">
  <p:cSld name="2_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9_Title Slide">
  <p:cSld name="29_Title Slide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Slide">
  <p:cSld name="3_Title Slid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Title Slide">
  <p:cSld name="4_Title Slid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le Slide">
  <p:cSld name="5_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_Title Slide">
  <p:cSld name="6_Title Slid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Title Slide">
  <p:cSld name="7_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Title Slide">
  <p:cSld name="8_Title Slid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45;p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32"/>
          <p:cNvSpPr/>
          <p:nvPr/>
        </p:nvSpPr>
        <p:spPr>
          <a:xfrm>
            <a:off x="19017" y="0"/>
            <a:ext cx="12192000" cy="6858000"/>
          </a:xfrm>
          <a:prstGeom prst="rect">
            <a:avLst/>
          </a:prstGeom>
          <a:solidFill>
            <a:srgbClr val="0C343D">
              <a:alpha val="6329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7" name="Google Shape;47;p32"/>
          <p:cNvGrpSpPr/>
          <p:nvPr/>
        </p:nvGrpSpPr>
        <p:grpSpPr>
          <a:xfrm flipH="1">
            <a:off x="123453" y="99948"/>
            <a:ext cx="707348" cy="1571956"/>
            <a:chOff x="11376828" y="99948"/>
            <a:chExt cx="707348" cy="1571956"/>
          </a:xfrm>
        </p:grpSpPr>
        <p:grpSp>
          <p:nvGrpSpPr>
            <p:cNvPr id="48" name="Google Shape;48;p32"/>
            <p:cNvGrpSpPr/>
            <p:nvPr/>
          </p:nvGrpSpPr>
          <p:grpSpPr>
            <a:xfrm>
              <a:off x="11376828" y="99948"/>
              <a:ext cx="707348" cy="90000"/>
              <a:chOff x="11376828" y="99948"/>
              <a:chExt cx="707348" cy="90000"/>
            </a:xfrm>
          </p:grpSpPr>
          <p:sp>
            <p:nvSpPr>
              <p:cNvPr id="49" name="Google Shape;49;p32"/>
              <p:cNvSpPr/>
              <p:nvPr/>
            </p:nvSpPr>
            <p:spPr>
              <a:xfrm>
                <a:off x="11376828" y="99948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26262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" name="Google Shape;50;p32"/>
              <p:cNvSpPr/>
              <p:nvPr/>
            </p:nvSpPr>
            <p:spPr>
              <a:xfrm>
                <a:off x="11582611" y="99948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26262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" name="Google Shape;51;p32"/>
              <p:cNvSpPr/>
              <p:nvPr/>
            </p:nvSpPr>
            <p:spPr>
              <a:xfrm>
                <a:off x="11788394" y="99948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26262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" name="Google Shape;52;p32"/>
              <p:cNvSpPr/>
              <p:nvPr/>
            </p:nvSpPr>
            <p:spPr>
              <a:xfrm>
                <a:off x="11994176" y="99948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3" name="Google Shape;53;p32"/>
            <p:cNvGrpSpPr/>
            <p:nvPr/>
          </p:nvGrpSpPr>
          <p:grpSpPr>
            <a:xfrm>
              <a:off x="11376828" y="346941"/>
              <a:ext cx="707348" cy="90000"/>
              <a:chOff x="11376828" y="346941"/>
              <a:chExt cx="707348" cy="90000"/>
            </a:xfrm>
          </p:grpSpPr>
          <p:sp>
            <p:nvSpPr>
              <p:cNvPr id="54" name="Google Shape;54;p32"/>
              <p:cNvSpPr/>
              <p:nvPr/>
            </p:nvSpPr>
            <p:spPr>
              <a:xfrm>
                <a:off x="11376828" y="346941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26262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" name="Google Shape;55;p32"/>
              <p:cNvSpPr/>
              <p:nvPr/>
            </p:nvSpPr>
            <p:spPr>
              <a:xfrm>
                <a:off x="11582611" y="346941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" name="Google Shape;56;p32"/>
              <p:cNvSpPr/>
              <p:nvPr/>
            </p:nvSpPr>
            <p:spPr>
              <a:xfrm>
                <a:off x="11788394" y="346941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" name="Google Shape;57;p32"/>
              <p:cNvSpPr/>
              <p:nvPr/>
            </p:nvSpPr>
            <p:spPr>
              <a:xfrm>
                <a:off x="11994176" y="346941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26262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8" name="Google Shape;58;p32"/>
            <p:cNvGrpSpPr/>
            <p:nvPr/>
          </p:nvGrpSpPr>
          <p:grpSpPr>
            <a:xfrm>
              <a:off x="11376828" y="593934"/>
              <a:ext cx="707348" cy="90000"/>
              <a:chOff x="11376828" y="593934"/>
              <a:chExt cx="707348" cy="90000"/>
            </a:xfrm>
          </p:grpSpPr>
          <p:sp>
            <p:nvSpPr>
              <p:cNvPr id="59" name="Google Shape;59;p32"/>
              <p:cNvSpPr/>
              <p:nvPr/>
            </p:nvSpPr>
            <p:spPr>
              <a:xfrm>
                <a:off x="11376828" y="593934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26262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" name="Google Shape;60;p32"/>
              <p:cNvSpPr/>
              <p:nvPr/>
            </p:nvSpPr>
            <p:spPr>
              <a:xfrm>
                <a:off x="11582611" y="593934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" name="Google Shape;61;p32"/>
              <p:cNvSpPr/>
              <p:nvPr/>
            </p:nvSpPr>
            <p:spPr>
              <a:xfrm>
                <a:off x="11788394" y="593934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26262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2" name="Google Shape;62;p32"/>
              <p:cNvSpPr/>
              <p:nvPr/>
            </p:nvSpPr>
            <p:spPr>
              <a:xfrm>
                <a:off x="11994176" y="593934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26262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3" name="Google Shape;63;p32"/>
            <p:cNvGrpSpPr/>
            <p:nvPr/>
          </p:nvGrpSpPr>
          <p:grpSpPr>
            <a:xfrm>
              <a:off x="11376828" y="840927"/>
              <a:ext cx="707348" cy="90000"/>
              <a:chOff x="11376828" y="840927"/>
              <a:chExt cx="707348" cy="90000"/>
            </a:xfrm>
          </p:grpSpPr>
          <p:sp>
            <p:nvSpPr>
              <p:cNvPr id="64" name="Google Shape;64;p32"/>
              <p:cNvSpPr/>
              <p:nvPr/>
            </p:nvSpPr>
            <p:spPr>
              <a:xfrm>
                <a:off x="11376828" y="840927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26262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5" name="Google Shape;65;p32"/>
              <p:cNvSpPr/>
              <p:nvPr/>
            </p:nvSpPr>
            <p:spPr>
              <a:xfrm>
                <a:off x="11582611" y="840927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6" name="Google Shape;66;p32"/>
              <p:cNvSpPr/>
              <p:nvPr/>
            </p:nvSpPr>
            <p:spPr>
              <a:xfrm>
                <a:off x="11788394" y="840927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7" name="Google Shape;67;p32"/>
              <p:cNvSpPr/>
              <p:nvPr/>
            </p:nvSpPr>
            <p:spPr>
              <a:xfrm>
                <a:off x="11994176" y="840927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26262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8" name="Google Shape;68;p32"/>
            <p:cNvGrpSpPr/>
            <p:nvPr/>
          </p:nvGrpSpPr>
          <p:grpSpPr>
            <a:xfrm>
              <a:off x="11582611" y="1087920"/>
              <a:ext cx="501565" cy="90000"/>
              <a:chOff x="11582611" y="1087920"/>
              <a:chExt cx="501565" cy="90000"/>
            </a:xfrm>
          </p:grpSpPr>
          <p:sp>
            <p:nvSpPr>
              <p:cNvPr id="69" name="Google Shape;69;p32"/>
              <p:cNvSpPr/>
              <p:nvPr/>
            </p:nvSpPr>
            <p:spPr>
              <a:xfrm>
                <a:off x="11582611" y="1087920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" name="Google Shape;70;p32"/>
              <p:cNvSpPr/>
              <p:nvPr/>
            </p:nvSpPr>
            <p:spPr>
              <a:xfrm>
                <a:off x="11788394" y="1087920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" name="Google Shape;71;p32"/>
              <p:cNvSpPr/>
              <p:nvPr/>
            </p:nvSpPr>
            <p:spPr>
              <a:xfrm>
                <a:off x="11994176" y="1087920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26262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2" name="Google Shape;72;p32"/>
            <p:cNvGrpSpPr/>
            <p:nvPr/>
          </p:nvGrpSpPr>
          <p:grpSpPr>
            <a:xfrm>
              <a:off x="11788394" y="1334912"/>
              <a:ext cx="295782" cy="90000"/>
              <a:chOff x="11788394" y="1334912"/>
              <a:chExt cx="295782" cy="90000"/>
            </a:xfrm>
          </p:grpSpPr>
          <p:sp>
            <p:nvSpPr>
              <p:cNvPr id="73" name="Google Shape;73;p32"/>
              <p:cNvSpPr/>
              <p:nvPr/>
            </p:nvSpPr>
            <p:spPr>
              <a:xfrm>
                <a:off x="11788394" y="1334912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4" name="Google Shape;74;p32"/>
              <p:cNvSpPr/>
              <p:nvPr/>
            </p:nvSpPr>
            <p:spPr>
              <a:xfrm>
                <a:off x="11994176" y="1334912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26262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75" name="Google Shape;75;p32"/>
            <p:cNvSpPr/>
            <p:nvPr/>
          </p:nvSpPr>
          <p:spPr>
            <a:xfrm>
              <a:off x="11994176" y="1581904"/>
              <a:ext cx="90000" cy="90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6" name="Google Shape;76;p32"/>
          <p:cNvGrpSpPr/>
          <p:nvPr/>
        </p:nvGrpSpPr>
        <p:grpSpPr>
          <a:xfrm>
            <a:off x="11376828" y="99948"/>
            <a:ext cx="707348" cy="1571956"/>
            <a:chOff x="11376828" y="99948"/>
            <a:chExt cx="707348" cy="1571956"/>
          </a:xfrm>
        </p:grpSpPr>
        <p:grpSp>
          <p:nvGrpSpPr>
            <p:cNvPr id="77" name="Google Shape;77;p32"/>
            <p:cNvGrpSpPr/>
            <p:nvPr/>
          </p:nvGrpSpPr>
          <p:grpSpPr>
            <a:xfrm>
              <a:off x="11376828" y="99948"/>
              <a:ext cx="707348" cy="90000"/>
              <a:chOff x="11376828" y="99948"/>
              <a:chExt cx="707348" cy="90000"/>
            </a:xfrm>
          </p:grpSpPr>
          <p:sp>
            <p:nvSpPr>
              <p:cNvPr id="78" name="Google Shape;78;p32"/>
              <p:cNvSpPr/>
              <p:nvPr/>
            </p:nvSpPr>
            <p:spPr>
              <a:xfrm>
                <a:off x="11376828" y="99948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" name="Google Shape;79;p32"/>
              <p:cNvSpPr/>
              <p:nvPr/>
            </p:nvSpPr>
            <p:spPr>
              <a:xfrm>
                <a:off x="11582611" y="99948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" name="Google Shape;80;p32"/>
              <p:cNvSpPr/>
              <p:nvPr/>
            </p:nvSpPr>
            <p:spPr>
              <a:xfrm>
                <a:off x="11788394" y="99948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" name="Google Shape;81;p32"/>
              <p:cNvSpPr/>
              <p:nvPr/>
            </p:nvSpPr>
            <p:spPr>
              <a:xfrm>
                <a:off x="11994176" y="99948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2" name="Google Shape;82;p32"/>
            <p:cNvGrpSpPr/>
            <p:nvPr/>
          </p:nvGrpSpPr>
          <p:grpSpPr>
            <a:xfrm>
              <a:off x="11376828" y="346941"/>
              <a:ext cx="707348" cy="90000"/>
              <a:chOff x="11376828" y="346941"/>
              <a:chExt cx="707348" cy="90000"/>
            </a:xfrm>
          </p:grpSpPr>
          <p:sp>
            <p:nvSpPr>
              <p:cNvPr id="83" name="Google Shape;83;p32"/>
              <p:cNvSpPr/>
              <p:nvPr/>
            </p:nvSpPr>
            <p:spPr>
              <a:xfrm>
                <a:off x="11376828" y="346941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" name="Google Shape;84;p32"/>
              <p:cNvSpPr/>
              <p:nvPr/>
            </p:nvSpPr>
            <p:spPr>
              <a:xfrm>
                <a:off x="11582611" y="346941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" name="Google Shape;85;p32"/>
              <p:cNvSpPr/>
              <p:nvPr/>
            </p:nvSpPr>
            <p:spPr>
              <a:xfrm>
                <a:off x="11788394" y="346941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" name="Google Shape;86;p32"/>
              <p:cNvSpPr/>
              <p:nvPr/>
            </p:nvSpPr>
            <p:spPr>
              <a:xfrm>
                <a:off x="11994176" y="346941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7" name="Google Shape;87;p32"/>
            <p:cNvGrpSpPr/>
            <p:nvPr/>
          </p:nvGrpSpPr>
          <p:grpSpPr>
            <a:xfrm>
              <a:off x="11376828" y="593934"/>
              <a:ext cx="707348" cy="90000"/>
              <a:chOff x="11376828" y="593934"/>
              <a:chExt cx="707348" cy="90000"/>
            </a:xfrm>
          </p:grpSpPr>
          <p:sp>
            <p:nvSpPr>
              <p:cNvPr id="88" name="Google Shape;88;p32"/>
              <p:cNvSpPr/>
              <p:nvPr/>
            </p:nvSpPr>
            <p:spPr>
              <a:xfrm>
                <a:off x="11376828" y="593934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9" name="Google Shape;89;p32"/>
              <p:cNvSpPr/>
              <p:nvPr/>
            </p:nvSpPr>
            <p:spPr>
              <a:xfrm>
                <a:off x="11582611" y="593934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0" name="Google Shape;90;p32"/>
              <p:cNvSpPr/>
              <p:nvPr/>
            </p:nvSpPr>
            <p:spPr>
              <a:xfrm>
                <a:off x="11788394" y="593934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1" name="Google Shape;91;p32"/>
              <p:cNvSpPr/>
              <p:nvPr/>
            </p:nvSpPr>
            <p:spPr>
              <a:xfrm>
                <a:off x="11994176" y="593934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2" name="Google Shape;92;p32"/>
            <p:cNvGrpSpPr/>
            <p:nvPr/>
          </p:nvGrpSpPr>
          <p:grpSpPr>
            <a:xfrm>
              <a:off x="11376828" y="840927"/>
              <a:ext cx="707348" cy="90000"/>
              <a:chOff x="11376828" y="840927"/>
              <a:chExt cx="707348" cy="90000"/>
            </a:xfrm>
          </p:grpSpPr>
          <p:sp>
            <p:nvSpPr>
              <p:cNvPr id="93" name="Google Shape;93;p32"/>
              <p:cNvSpPr/>
              <p:nvPr/>
            </p:nvSpPr>
            <p:spPr>
              <a:xfrm>
                <a:off x="11376828" y="840927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4" name="Google Shape;94;p32"/>
              <p:cNvSpPr/>
              <p:nvPr/>
            </p:nvSpPr>
            <p:spPr>
              <a:xfrm>
                <a:off x="11582611" y="840927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5" name="Google Shape;95;p32"/>
              <p:cNvSpPr/>
              <p:nvPr/>
            </p:nvSpPr>
            <p:spPr>
              <a:xfrm>
                <a:off x="11788394" y="840927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6" name="Google Shape;96;p32"/>
              <p:cNvSpPr/>
              <p:nvPr/>
            </p:nvSpPr>
            <p:spPr>
              <a:xfrm>
                <a:off x="11994176" y="840927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7" name="Google Shape;97;p32"/>
            <p:cNvGrpSpPr/>
            <p:nvPr/>
          </p:nvGrpSpPr>
          <p:grpSpPr>
            <a:xfrm>
              <a:off x="11582611" y="1087920"/>
              <a:ext cx="501565" cy="90000"/>
              <a:chOff x="11582611" y="1087920"/>
              <a:chExt cx="501565" cy="90000"/>
            </a:xfrm>
          </p:grpSpPr>
          <p:sp>
            <p:nvSpPr>
              <p:cNvPr id="98" name="Google Shape;98;p32"/>
              <p:cNvSpPr/>
              <p:nvPr/>
            </p:nvSpPr>
            <p:spPr>
              <a:xfrm>
                <a:off x="11582611" y="1087920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9" name="Google Shape;99;p32"/>
              <p:cNvSpPr/>
              <p:nvPr/>
            </p:nvSpPr>
            <p:spPr>
              <a:xfrm>
                <a:off x="11788394" y="1087920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0" name="Google Shape;100;p32"/>
              <p:cNvSpPr/>
              <p:nvPr/>
            </p:nvSpPr>
            <p:spPr>
              <a:xfrm>
                <a:off x="11994176" y="1087920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1" name="Google Shape;101;p32"/>
            <p:cNvGrpSpPr/>
            <p:nvPr/>
          </p:nvGrpSpPr>
          <p:grpSpPr>
            <a:xfrm>
              <a:off x="11788394" y="1334912"/>
              <a:ext cx="295782" cy="90000"/>
              <a:chOff x="11788394" y="1334912"/>
              <a:chExt cx="295782" cy="90000"/>
            </a:xfrm>
          </p:grpSpPr>
          <p:sp>
            <p:nvSpPr>
              <p:cNvPr id="102" name="Google Shape;102;p32"/>
              <p:cNvSpPr/>
              <p:nvPr/>
            </p:nvSpPr>
            <p:spPr>
              <a:xfrm>
                <a:off x="11788394" y="1334912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3" name="Google Shape;103;p32"/>
              <p:cNvSpPr/>
              <p:nvPr/>
            </p:nvSpPr>
            <p:spPr>
              <a:xfrm>
                <a:off x="11994176" y="1334912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4" name="Google Shape;104;p32"/>
            <p:cNvSpPr/>
            <p:nvPr/>
          </p:nvSpPr>
          <p:spPr>
            <a:xfrm>
              <a:off x="11994176" y="1581904"/>
              <a:ext cx="90000" cy="90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07" name="Google Shape;107;p32"/>
          <p:cNvPicPr preferRelativeResize="0"/>
          <p:nvPr/>
        </p:nvPicPr>
        <p:blipFill rotWithShape="1">
          <a:blip r:embed="rId4">
            <a:alphaModFix/>
          </a:blip>
          <a:srcRect l="31605" t="10441" r="31919" b="16746"/>
          <a:stretch/>
        </p:blipFill>
        <p:spPr>
          <a:xfrm>
            <a:off x="9744064" y="391941"/>
            <a:ext cx="1871203" cy="1797801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32"/>
          <p:cNvSpPr txBox="1"/>
          <p:nvPr/>
        </p:nvSpPr>
        <p:spPr>
          <a:xfrm>
            <a:off x="3430718" y="2189742"/>
            <a:ext cx="5010300" cy="106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311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 b="1" dirty="0">
                <a:solidFill>
                  <a:schemeClr val="lt1"/>
                </a:solidFill>
                <a:latin typeface="Cairo Light"/>
                <a:ea typeface="Cairo Light"/>
                <a:cs typeface="Cairo Light"/>
                <a:sym typeface="Cairo Light"/>
              </a:rPr>
              <a:t>Films Category</a:t>
            </a:r>
            <a:endParaRPr sz="2700" b="1" dirty="0">
              <a:solidFill>
                <a:schemeClr val="lt1"/>
              </a:solidFill>
              <a:latin typeface="Cairo Medium"/>
              <a:ea typeface="Cairo Medium"/>
              <a:cs typeface="Cairo Medium"/>
              <a:sym typeface="Cairo Medium"/>
            </a:endParaRPr>
          </a:p>
        </p:txBody>
      </p:sp>
      <p:pic>
        <p:nvPicPr>
          <p:cNvPr id="5" name="Picture 4" descr="A black background with white text and a black and white logo&#10;&#10;Description automatically generated">
            <a:extLst>
              <a:ext uri="{FF2B5EF4-FFF2-40B4-BE49-F238E27FC236}">
                <a16:creationId xmlns:a16="http://schemas.microsoft.com/office/drawing/2014/main" id="{2B345491-49CB-8880-56FA-8A121797C2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3453" y="-663365"/>
            <a:ext cx="4566584" cy="3502570"/>
          </a:xfrm>
          <a:prstGeom prst="rect">
            <a:avLst/>
          </a:prstGeom>
        </p:spPr>
      </p:pic>
      <p:sp>
        <p:nvSpPr>
          <p:cNvPr id="6" name="Google Shape;108;p32">
            <a:extLst>
              <a:ext uri="{FF2B5EF4-FFF2-40B4-BE49-F238E27FC236}">
                <a16:creationId xmlns:a16="http://schemas.microsoft.com/office/drawing/2014/main" id="{85B4AE68-DF8E-4B3D-BFE6-DAFF3A2C92FC}"/>
              </a:ext>
            </a:extLst>
          </p:cNvPr>
          <p:cNvSpPr txBox="1"/>
          <p:nvPr/>
        </p:nvSpPr>
        <p:spPr>
          <a:xfrm>
            <a:off x="2731490" y="3699304"/>
            <a:ext cx="6313346" cy="106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311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 b="1" dirty="0">
                <a:solidFill>
                  <a:schemeClr val="lt1"/>
                </a:solidFill>
                <a:latin typeface="Cairo Light"/>
                <a:ea typeface="Cairo Light"/>
                <a:cs typeface="Cairo Light"/>
                <a:sym typeface="Cairo Light"/>
              </a:rPr>
              <a:t>Company Name – Presenter of Idea </a:t>
            </a:r>
            <a:endParaRPr sz="2700" b="1" dirty="0">
              <a:solidFill>
                <a:schemeClr val="lt1"/>
              </a:solidFill>
              <a:latin typeface="Cairo Medium"/>
              <a:ea typeface="Cairo Medium"/>
              <a:cs typeface="Cairo Medium"/>
              <a:sym typeface="Cairo Medium"/>
            </a:endParaRPr>
          </a:p>
        </p:txBody>
      </p:sp>
      <p:sp>
        <p:nvSpPr>
          <p:cNvPr id="2" name="Google Shape;119;p33">
            <a:extLst>
              <a:ext uri="{FF2B5EF4-FFF2-40B4-BE49-F238E27FC236}">
                <a16:creationId xmlns:a16="http://schemas.microsoft.com/office/drawing/2014/main" id="{CDE5AB04-ED88-EC38-5393-726B56EAE872}"/>
              </a:ext>
            </a:extLst>
          </p:cNvPr>
          <p:cNvSpPr txBox="1"/>
          <p:nvPr/>
        </p:nvSpPr>
        <p:spPr>
          <a:xfrm>
            <a:off x="2215942" y="5208866"/>
            <a:ext cx="7439851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FF0000"/>
                </a:solidFill>
                <a:highlight>
                  <a:srgbClr val="FFFF00"/>
                </a:highlight>
                <a:latin typeface="Changa"/>
                <a:ea typeface="Changa"/>
                <a:cs typeface="Changa"/>
                <a:sym typeface="Changa"/>
              </a:rPr>
              <a:t>Please Ensure Providing All Required Information</a:t>
            </a:r>
            <a:endParaRPr sz="2000" dirty="0">
              <a:solidFill>
                <a:srgbClr val="FF0000"/>
              </a:solidFill>
              <a:highlight>
                <a:srgbClr val="FFFF00"/>
              </a:highlight>
              <a:latin typeface="Changa"/>
              <a:ea typeface="Changa"/>
              <a:cs typeface="Changa"/>
              <a:sym typeface="Chang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oogle Shape;168;p34">
            <a:extLst>
              <a:ext uri="{FF2B5EF4-FFF2-40B4-BE49-F238E27FC236}">
                <a16:creationId xmlns:a16="http://schemas.microsoft.com/office/drawing/2014/main" id="{F685FDF4-B683-D457-91F0-0D948C0D12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2217593"/>
              </p:ext>
            </p:extLst>
          </p:nvPr>
        </p:nvGraphicFramePr>
        <p:xfrm>
          <a:off x="0" y="1022935"/>
          <a:ext cx="12192000" cy="396210"/>
        </p:xfrm>
        <a:graphic>
          <a:graphicData uri="http://schemas.openxmlformats.org/drawingml/2006/table">
            <a:tbl>
              <a:tblPr>
                <a:noFill/>
                <a:tableStyleId>{07CC6ABD-8C87-49E0-8B4A-6AE1153E916D}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solidFill>
                            <a:srgbClr val="0070C0"/>
                          </a:solidFill>
                          <a:latin typeface="Changa"/>
                          <a:ea typeface="Changa"/>
                          <a:cs typeface="Changa"/>
                          <a:sym typeface="Changa"/>
                        </a:rPr>
                        <a:t>Film Marketing Plan</a:t>
                      </a:r>
                      <a:endParaRPr b="1" dirty="0">
                        <a:solidFill>
                          <a:srgbClr val="0070C0"/>
                        </a:solidFill>
                        <a:latin typeface="Changa"/>
                        <a:ea typeface="Changa"/>
                        <a:cs typeface="Changa"/>
                        <a:sym typeface="Changa"/>
                      </a:endParaRPr>
                    </a:p>
                  </a:txBody>
                  <a:tcPr marL="91425" marR="91425" marT="91425" marB="91425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1BDBA66-7EA0-0C4C-DCD2-DCC6DD2CAECA}"/>
              </a:ext>
            </a:extLst>
          </p:cNvPr>
          <p:cNvSpPr txBox="1"/>
          <p:nvPr/>
        </p:nvSpPr>
        <p:spPr>
          <a:xfrm>
            <a:off x="219377" y="1549100"/>
            <a:ext cx="11525250" cy="149674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Outline your suggested marketing plan to promote your production</a:t>
            </a:r>
            <a:r>
              <a:rPr lang="ar-BH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142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oogle Shape;168;p34">
            <a:extLst>
              <a:ext uri="{FF2B5EF4-FFF2-40B4-BE49-F238E27FC236}">
                <a16:creationId xmlns:a16="http://schemas.microsoft.com/office/drawing/2014/main" id="{F685FDF4-B683-D457-91F0-0D948C0D12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31466321"/>
              </p:ext>
            </p:extLst>
          </p:nvPr>
        </p:nvGraphicFramePr>
        <p:xfrm>
          <a:off x="0" y="1022935"/>
          <a:ext cx="12192000" cy="396210"/>
        </p:xfrm>
        <a:graphic>
          <a:graphicData uri="http://schemas.openxmlformats.org/drawingml/2006/table">
            <a:tbl>
              <a:tblPr>
                <a:noFill/>
                <a:tableStyleId>{07CC6ABD-8C87-49E0-8B4A-6AE1153E916D}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solidFill>
                            <a:srgbClr val="0070C0"/>
                          </a:solidFill>
                          <a:latin typeface="Changa"/>
                          <a:ea typeface="Changa"/>
                          <a:cs typeface="Changa"/>
                          <a:sym typeface="Changa"/>
                        </a:rPr>
                        <a:t>Financial Plan and Estimated Production Budget</a:t>
                      </a:r>
                      <a:endParaRPr b="1" dirty="0">
                        <a:solidFill>
                          <a:srgbClr val="0070C0"/>
                        </a:solidFill>
                        <a:latin typeface="Changa"/>
                        <a:ea typeface="Changa"/>
                        <a:cs typeface="Changa"/>
                        <a:sym typeface="Changa"/>
                      </a:endParaRPr>
                    </a:p>
                  </a:txBody>
                  <a:tcPr marL="91425" marR="91425" marT="91425" marB="91425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6C06B8-539A-8BA8-3F92-9515EC89D3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342583"/>
              </p:ext>
            </p:extLst>
          </p:nvPr>
        </p:nvGraphicFramePr>
        <p:xfrm>
          <a:off x="600365" y="1598660"/>
          <a:ext cx="11216986" cy="4157946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12529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64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9842"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dirty="0"/>
                        <a:t> Cost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Particulars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842">
                <a:tc>
                  <a:txBody>
                    <a:bodyPr/>
                    <a:lstStyle/>
                    <a:p>
                      <a:pPr algn="r" rtl="1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842">
                <a:tc>
                  <a:txBody>
                    <a:bodyPr/>
                    <a:lstStyle/>
                    <a:p>
                      <a:pPr algn="r" rtl="1"/>
                      <a:endParaRPr lang="en-US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842">
                <a:tc>
                  <a:txBody>
                    <a:bodyPr/>
                    <a:lstStyle/>
                    <a:p>
                      <a:pPr algn="r" rtl="1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842">
                <a:tc>
                  <a:txBody>
                    <a:bodyPr/>
                    <a:lstStyle/>
                    <a:p>
                      <a:pPr algn="r" rtl="1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9842">
                <a:tc>
                  <a:txBody>
                    <a:bodyPr/>
                    <a:lstStyle/>
                    <a:p>
                      <a:pPr algn="r" rtl="1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9842">
                <a:tc>
                  <a:txBody>
                    <a:bodyPr/>
                    <a:lstStyle/>
                    <a:p>
                      <a:pPr algn="r" rtl="1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9842">
                <a:tc>
                  <a:txBody>
                    <a:bodyPr/>
                    <a:lstStyle/>
                    <a:p>
                      <a:pPr algn="r" rtl="1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9842">
                <a:tc>
                  <a:txBody>
                    <a:bodyPr/>
                    <a:lstStyle/>
                    <a:p>
                      <a:pPr algn="r" rtl="1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9842">
                <a:tc>
                  <a:txBody>
                    <a:bodyPr/>
                    <a:lstStyle/>
                    <a:p>
                      <a:pPr algn="r" rtl="1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9842">
                <a:tc>
                  <a:txBody>
                    <a:bodyPr/>
                    <a:lstStyle/>
                    <a:p>
                      <a:pPr algn="r" rtl="1"/>
                      <a:endParaRPr lang="en-US" sz="14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9842">
                <a:tc>
                  <a:txBody>
                    <a:bodyPr/>
                    <a:lstStyle/>
                    <a:p>
                      <a:pPr algn="r" rtl="1"/>
                      <a:endParaRPr lang="en-US" sz="14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7002751"/>
                  </a:ext>
                </a:extLst>
              </a:tr>
              <a:tr h="31984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i="0" u="none" strike="noStrike" cap="none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Total Cost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658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0698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45;p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32"/>
          <p:cNvSpPr/>
          <p:nvPr/>
        </p:nvSpPr>
        <p:spPr>
          <a:xfrm>
            <a:off x="50" y="-12"/>
            <a:ext cx="12192000" cy="6858000"/>
          </a:xfrm>
          <a:prstGeom prst="rect">
            <a:avLst/>
          </a:prstGeom>
          <a:solidFill>
            <a:srgbClr val="0C343D">
              <a:alpha val="6329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7" name="Google Shape;47;p32"/>
          <p:cNvGrpSpPr/>
          <p:nvPr/>
        </p:nvGrpSpPr>
        <p:grpSpPr>
          <a:xfrm flipH="1">
            <a:off x="123453" y="99948"/>
            <a:ext cx="707348" cy="1571956"/>
            <a:chOff x="11376828" y="99948"/>
            <a:chExt cx="707348" cy="1571956"/>
          </a:xfrm>
        </p:grpSpPr>
        <p:grpSp>
          <p:nvGrpSpPr>
            <p:cNvPr id="48" name="Google Shape;48;p32"/>
            <p:cNvGrpSpPr/>
            <p:nvPr/>
          </p:nvGrpSpPr>
          <p:grpSpPr>
            <a:xfrm>
              <a:off x="11376828" y="99948"/>
              <a:ext cx="707348" cy="90000"/>
              <a:chOff x="11376828" y="99948"/>
              <a:chExt cx="707348" cy="90000"/>
            </a:xfrm>
          </p:grpSpPr>
          <p:sp>
            <p:nvSpPr>
              <p:cNvPr id="49" name="Google Shape;49;p32"/>
              <p:cNvSpPr/>
              <p:nvPr/>
            </p:nvSpPr>
            <p:spPr>
              <a:xfrm>
                <a:off x="11376828" y="99948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26262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" name="Google Shape;50;p32"/>
              <p:cNvSpPr/>
              <p:nvPr/>
            </p:nvSpPr>
            <p:spPr>
              <a:xfrm>
                <a:off x="11582611" y="99948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26262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" name="Google Shape;51;p32"/>
              <p:cNvSpPr/>
              <p:nvPr/>
            </p:nvSpPr>
            <p:spPr>
              <a:xfrm>
                <a:off x="11788394" y="99948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26262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" name="Google Shape;52;p32"/>
              <p:cNvSpPr/>
              <p:nvPr/>
            </p:nvSpPr>
            <p:spPr>
              <a:xfrm>
                <a:off x="11994176" y="99948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3" name="Google Shape;53;p32"/>
            <p:cNvGrpSpPr/>
            <p:nvPr/>
          </p:nvGrpSpPr>
          <p:grpSpPr>
            <a:xfrm>
              <a:off x="11376828" y="346941"/>
              <a:ext cx="707348" cy="90000"/>
              <a:chOff x="11376828" y="346941"/>
              <a:chExt cx="707348" cy="90000"/>
            </a:xfrm>
          </p:grpSpPr>
          <p:sp>
            <p:nvSpPr>
              <p:cNvPr id="54" name="Google Shape;54;p32"/>
              <p:cNvSpPr/>
              <p:nvPr/>
            </p:nvSpPr>
            <p:spPr>
              <a:xfrm>
                <a:off x="11376828" y="346941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26262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" name="Google Shape;55;p32"/>
              <p:cNvSpPr/>
              <p:nvPr/>
            </p:nvSpPr>
            <p:spPr>
              <a:xfrm>
                <a:off x="11582611" y="346941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" name="Google Shape;56;p32"/>
              <p:cNvSpPr/>
              <p:nvPr/>
            </p:nvSpPr>
            <p:spPr>
              <a:xfrm>
                <a:off x="11788394" y="346941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" name="Google Shape;57;p32"/>
              <p:cNvSpPr/>
              <p:nvPr/>
            </p:nvSpPr>
            <p:spPr>
              <a:xfrm>
                <a:off x="11994176" y="346941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26262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8" name="Google Shape;58;p32"/>
            <p:cNvGrpSpPr/>
            <p:nvPr/>
          </p:nvGrpSpPr>
          <p:grpSpPr>
            <a:xfrm>
              <a:off x="11376828" y="593934"/>
              <a:ext cx="707348" cy="90000"/>
              <a:chOff x="11376828" y="593934"/>
              <a:chExt cx="707348" cy="90000"/>
            </a:xfrm>
          </p:grpSpPr>
          <p:sp>
            <p:nvSpPr>
              <p:cNvPr id="59" name="Google Shape;59;p32"/>
              <p:cNvSpPr/>
              <p:nvPr/>
            </p:nvSpPr>
            <p:spPr>
              <a:xfrm>
                <a:off x="11376828" y="593934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26262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" name="Google Shape;60;p32"/>
              <p:cNvSpPr/>
              <p:nvPr/>
            </p:nvSpPr>
            <p:spPr>
              <a:xfrm>
                <a:off x="11582611" y="593934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" name="Google Shape;61;p32"/>
              <p:cNvSpPr/>
              <p:nvPr/>
            </p:nvSpPr>
            <p:spPr>
              <a:xfrm>
                <a:off x="11788394" y="593934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26262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2" name="Google Shape;62;p32"/>
              <p:cNvSpPr/>
              <p:nvPr/>
            </p:nvSpPr>
            <p:spPr>
              <a:xfrm>
                <a:off x="11994176" y="593934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26262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3" name="Google Shape;63;p32"/>
            <p:cNvGrpSpPr/>
            <p:nvPr/>
          </p:nvGrpSpPr>
          <p:grpSpPr>
            <a:xfrm>
              <a:off x="11376828" y="840927"/>
              <a:ext cx="707348" cy="90000"/>
              <a:chOff x="11376828" y="840927"/>
              <a:chExt cx="707348" cy="90000"/>
            </a:xfrm>
          </p:grpSpPr>
          <p:sp>
            <p:nvSpPr>
              <p:cNvPr id="64" name="Google Shape;64;p32"/>
              <p:cNvSpPr/>
              <p:nvPr/>
            </p:nvSpPr>
            <p:spPr>
              <a:xfrm>
                <a:off x="11376828" y="840927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26262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5" name="Google Shape;65;p32"/>
              <p:cNvSpPr/>
              <p:nvPr/>
            </p:nvSpPr>
            <p:spPr>
              <a:xfrm>
                <a:off x="11582611" y="840927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6" name="Google Shape;66;p32"/>
              <p:cNvSpPr/>
              <p:nvPr/>
            </p:nvSpPr>
            <p:spPr>
              <a:xfrm>
                <a:off x="11788394" y="840927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7" name="Google Shape;67;p32"/>
              <p:cNvSpPr/>
              <p:nvPr/>
            </p:nvSpPr>
            <p:spPr>
              <a:xfrm>
                <a:off x="11994176" y="840927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26262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8" name="Google Shape;68;p32"/>
            <p:cNvGrpSpPr/>
            <p:nvPr/>
          </p:nvGrpSpPr>
          <p:grpSpPr>
            <a:xfrm>
              <a:off x="11582611" y="1087920"/>
              <a:ext cx="501565" cy="90000"/>
              <a:chOff x="11582611" y="1087920"/>
              <a:chExt cx="501565" cy="90000"/>
            </a:xfrm>
          </p:grpSpPr>
          <p:sp>
            <p:nvSpPr>
              <p:cNvPr id="69" name="Google Shape;69;p32"/>
              <p:cNvSpPr/>
              <p:nvPr/>
            </p:nvSpPr>
            <p:spPr>
              <a:xfrm>
                <a:off x="11582611" y="1087920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" name="Google Shape;70;p32"/>
              <p:cNvSpPr/>
              <p:nvPr/>
            </p:nvSpPr>
            <p:spPr>
              <a:xfrm>
                <a:off x="11788394" y="1087920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" name="Google Shape;71;p32"/>
              <p:cNvSpPr/>
              <p:nvPr/>
            </p:nvSpPr>
            <p:spPr>
              <a:xfrm>
                <a:off x="11994176" y="1087920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26262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2" name="Google Shape;72;p32"/>
            <p:cNvGrpSpPr/>
            <p:nvPr/>
          </p:nvGrpSpPr>
          <p:grpSpPr>
            <a:xfrm>
              <a:off x="11788394" y="1334912"/>
              <a:ext cx="295782" cy="90000"/>
              <a:chOff x="11788394" y="1334912"/>
              <a:chExt cx="295782" cy="90000"/>
            </a:xfrm>
          </p:grpSpPr>
          <p:sp>
            <p:nvSpPr>
              <p:cNvPr id="73" name="Google Shape;73;p32"/>
              <p:cNvSpPr/>
              <p:nvPr/>
            </p:nvSpPr>
            <p:spPr>
              <a:xfrm>
                <a:off x="11788394" y="1334912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4" name="Google Shape;74;p32"/>
              <p:cNvSpPr/>
              <p:nvPr/>
            </p:nvSpPr>
            <p:spPr>
              <a:xfrm>
                <a:off x="11994176" y="1334912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262626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75" name="Google Shape;75;p32"/>
            <p:cNvSpPr/>
            <p:nvPr/>
          </p:nvSpPr>
          <p:spPr>
            <a:xfrm>
              <a:off x="11994176" y="1581904"/>
              <a:ext cx="90000" cy="90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6" name="Google Shape;76;p32"/>
          <p:cNvGrpSpPr/>
          <p:nvPr/>
        </p:nvGrpSpPr>
        <p:grpSpPr>
          <a:xfrm>
            <a:off x="11376828" y="99948"/>
            <a:ext cx="707348" cy="1571956"/>
            <a:chOff x="11376828" y="99948"/>
            <a:chExt cx="707348" cy="1571956"/>
          </a:xfrm>
        </p:grpSpPr>
        <p:grpSp>
          <p:nvGrpSpPr>
            <p:cNvPr id="77" name="Google Shape;77;p32"/>
            <p:cNvGrpSpPr/>
            <p:nvPr/>
          </p:nvGrpSpPr>
          <p:grpSpPr>
            <a:xfrm>
              <a:off x="11376828" y="99948"/>
              <a:ext cx="707348" cy="90000"/>
              <a:chOff x="11376828" y="99948"/>
              <a:chExt cx="707348" cy="90000"/>
            </a:xfrm>
          </p:grpSpPr>
          <p:sp>
            <p:nvSpPr>
              <p:cNvPr id="78" name="Google Shape;78;p32"/>
              <p:cNvSpPr/>
              <p:nvPr/>
            </p:nvSpPr>
            <p:spPr>
              <a:xfrm>
                <a:off x="11376828" y="99948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" name="Google Shape;79;p32"/>
              <p:cNvSpPr/>
              <p:nvPr/>
            </p:nvSpPr>
            <p:spPr>
              <a:xfrm>
                <a:off x="11582611" y="99948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" name="Google Shape;80;p32"/>
              <p:cNvSpPr/>
              <p:nvPr/>
            </p:nvSpPr>
            <p:spPr>
              <a:xfrm>
                <a:off x="11788394" y="99948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" name="Google Shape;81;p32"/>
              <p:cNvSpPr/>
              <p:nvPr/>
            </p:nvSpPr>
            <p:spPr>
              <a:xfrm>
                <a:off x="11994176" y="99948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2" name="Google Shape;82;p32"/>
            <p:cNvGrpSpPr/>
            <p:nvPr/>
          </p:nvGrpSpPr>
          <p:grpSpPr>
            <a:xfrm>
              <a:off x="11376828" y="346941"/>
              <a:ext cx="707348" cy="90000"/>
              <a:chOff x="11376828" y="346941"/>
              <a:chExt cx="707348" cy="90000"/>
            </a:xfrm>
          </p:grpSpPr>
          <p:sp>
            <p:nvSpPr>
              <p:cNvPr id="83" name="Google Shape;83;p32"/>
              <p:cNvSpPr/>
              <p:nvPr/>
            </p:nvSpPr>
            <p:spPr>
              <a:xfrm>
                <a:off x="11376828" y="346941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" name="Google Shape;84;p32"/>
              <p:cNvSpPr/>
              <p:nvPr/>
            </p:nvSpPr>
            <p:spPr>
              <a:xfrm>
                <a:off x="11582611" y="346941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" name="Google Shape;85;p32"/>
              <p:cNvSpPr/>
              <p:nvPr/>
            </p:nvSpPr>
            <p:spPr>
              <a:xfrm>
                <a:off x="11788394" y="346941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" name="Google Shape;86;p32"/>
              <p:cNvSpPr/>
              <p:nvPr/>
            </p:nvSpPr>
            <p:spPr>
              <a:xfrm>
                <a:off x="11994176" y="346941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7" name="Google Shape;87;p32"/>
            <p:cNvGrpSpPr/>
            <p:nvPr/>
          </p:nvGrpSpPr>
          <p:grpSpPr>
            <a:xfrm>
              <a:off x="11376828" y="593934"/>
              <a:ext cx="707348" cy="90000"/>
              <a:chOff x="11376828" y="593934"/>
              <a:chExt cx="707348" cy="90000"/>
            </a:xfrm>
          </p:grpSpPr>
          <p:sp>
            <p:nvSpPr>
              <p:cNvPr id="88" name="Google Shape;88;p32"/>
              <p:cNvSpPr/>
              <p:nvPr/>
            </p:nvSpPr>
            <p:spPr>
              <a:xfrm>
                <a:off x="11376828" y="593934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9" name="Google Shape;89;p32"/>
              <p:cNvSpPr/>
              <p:nvPr/>
            </p:nvSpPr>
            <p:spPr>
              <a:xfrm>
                <a:off x="11582611" y="593934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0" name="Google Shape;90;p32"/>
              <p:cNvSpPr/>
              <p:nvPr/>
            </p:nvSpPr>
            <p:spPr>
              <a:xfrm>
                <a:off x="11788394" y="593934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1" name="Google Shape;91;p32"/>
              <p:cNvSpPr/>
              <p:nvPr/>
            </p:nvSpPr>
            <p:spPr>
              <a:xfrm>
                <a:off x="11994176" y="593934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2" name="Google Shape;92;p32"/>
            <p:cNvGrpSpPr/>
            <p:nvPr/>
          </p:nvGrpSpPr>
          <p:grpSpPr>
            <a:xfrm>
              <a:off x="11376828" y="840927"/>
              <a:ext cx="707348" cy="90000"/>
              <a:chOff x="11376828" y="840927"/>
              <a:chExt cx="707348" cy="90000"/>
            </a:xfrm>
          </p:grpSpPr>
          <p:sp>
            <p:nvSpPr>
              <p:cNvPr id="93" name="Google Shape;93;p32"/>
              <p:cNvSpPr/>
              <p:nvPr/>
            </p:nvSpPr>
            <p:spPr>
              <a:xfrm>
                <a:off x="11376828" y="840927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4" name="Google Shape;94;p32"/>
              <p:cNvSpPr/>
              <p:nvPr/>
            </p:nvSpPr>
            <p:spPr>
              <a:xfrm>
                <a:off x="11582611" y="840927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5" name="Google Shape;95;p32"/>
              <p:cNvSpPr/>
              <p:nvPr/>
            </p:nvSpPr>
            <p:spPr>
              <a:xfrm>
                <a:off x="11788394" y="840927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6" name="Google Shape;96;p32"/>
              <p:cNvSpPr/>
              <p:nvPr/>
            </p:nvSpPr>
            <p:spPr>
              <a:xfrm>
                <a:off x="11994176" y="840927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7" name="Google Shape;97;p32"/>
            <p:cNvGrpSpPr/>
            <p:nvPr/>
          </p:nvGrpSpPr>
          <p:grpSpPr>
            <a:xfrm>
              <a:off x="11582611" y="1087920"/>
              <a:ext cx="501565" cy="90000"/>
              <a:chOff x="11582611" y="1087920"/>
              <a:chExt cx="501565" cy="90000"/>
            </a:xfrm>
          </p:grpSpPr>
          <p:sp>
            <p:nvSpPr>
              <p:cNvPr id="98" name="Google Shape;98;p32"/>
              <p:cNvSpPr/>
              <p:nvPr/>
            </p:nvSpPr>
            <p:spPr>
              <a:xfrm>
                <a:off x="11582611" y="1087920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9" name="Google Shape;99;p32"/>
              <p:cNvSpPr/>
              <p:nvPr/>
            </p:nvSpPr>
            <p:spPr>
              <a:xfrm>
                <a:off x="11788394" y="1087920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0" name="Google Shape;100;p32"/>
              <p:cNvSpPr/>
              <p:nvPr/>
            </p:nvSpPr>
            <p:spPr>
              <a:xfrm>
                <a:off x="11994176" y="1087920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1" name="Google Shape;101;p32"/>
            <p:cNvGrpSpPr/>
            <p:nvPr/>
          </p:nvGrpSpPr>
          <p:grpSpPr>
            <a:xfrm>
              <a:off x="11788394" y="1334912"/>
              <a:ext cx="295782" cy="90000"/>
              <a:chOff x="11788394" y="1334912"/>
              <a:chExt cx="295782" cy="90000"/>
            </a:xfrm>
          </p:grpSpPr>
          <p:sp>
            <p:nvSpPr>
              <p:cNvPr id="102" name="Google Shape;102;p32"/>
              <p:cNvSpPr/>
              <p:nvPr/>
            </p:nvSpPr>
            <p:spPr>
              <a:xfrm>
                <a:off x="11788394" y="1334912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3" name="Google Shape;103;p32"/>
              <p:cNvSpPr/>
              <p:nvPr/>
            </p:nvSpPr>
            <p:spPr>
              <a:xfrm>
                <a:off x="11994176" y="1334912"/>
                <a:ext cx="90000" cy="900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4" name="Google Shape;104;p32"/>
            <p:cNvSpPr/>
            <p:nvPr/>
          </p:nvSpPr>
          <p:spPr>
            <a:xfrm>
              <a:off x="11994176" y="1581904"/>
              <a:ext cx="90000" cy="90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8" name="Google Shape;108;p32"/>
          <p:cNvSpPr txBox="1"/>
          <p:nvPr/>
        </p:nvSpPr>
        <p:spPr>
          <a:xfrm>
            <a:off x="2226734" y="1581904"/>
            <a:ext cx="7021470" cy="3124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311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1" dirty="0">
                <a:solidFill>
                  <a:schemeClr val="lt1"/>
                </a:solidFill>
                <a:latin typeface="Cairo Light"/>
                <a:ea typeface="Cairo Light"/>
                <a:cs typeface="Cairo Light"/>
                <a:sym typeface="Cairo Light"/>
              </a:rPr>
              <a:t>Attachments</a:t>
            </a:r>
            <a:endParaRPr sz="2700" b="1" dirty="0">
              <a:solidFill>
                <a:schemeClr val="lt1"/>
              </a:solidFill>
              <a:latin typeface="Cairo Medium"/>
              <a:ea typeface="Cairo Medium"/>
              <a:cs typeface="Cairo Medium"/>
              <a:sym typeface="Cairo Medium"/>
            </a:endParaRPr>
          </a:p>
        </p:txBody>
      </p:sp>
    </p:spTree>
    <p:extLst>
      <p:ext uri="{BB962C8B-B14F-4D97-AF65-F5344CB8AC3E}">
        <p14:creationId xmlns:p14="http://schemas.microsoft.com/office/powerpoint/2010/main" val="2196343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oogle Shape;168;p34">
            <a:extLst>
              <a:ext uri="{FF2B5EF4-FFF2-40B4-BE49-F238E27FC236}">
                <a16:creationId xmlns:a16="http://schemas.microsoft.com/office/drawing/2014/main" id="{F685FDF4-B683-D457-91F0-0D948C0D12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13637409"/>
              </p:ext>
            </p:extLst>
          </p:nvPr>
        </p:nvGraphicFramePr>
        <p:xfrm>
          <a:off x="0" y="1022935"/>
          <a:ext cx="12192000" cy="396210"/>
        </p:xfrm>
        <a:graphic>
          <a:graphicData uri="http://schemas.openxmlformats.org/drawingml/2006/table">
            <a:tbl>
              <a:tblPr>
                <a:noFill/>
                <a:tableStyleId>{07CC6ABD-8C87-49E0-8B4A-6AE1153E916D}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solidFill>
                            <a:srgbClr val="0070C0"/>
                          </a:solidFill>
                          <a:latin typeface="Changa"/>
                          <a:ea typeface="Changa"/>
                          <a:cs typeface="Changa"/>
                          <a:sym typeface="Changa"/>
                        </a:rPr>
                        <a:t>Attachments </a:t>
                      </a:r>
                      <a:endParaRPr b="1" dirty="0">
                        <a:solidFill>
                          <a:srgbClr val="0070C0"/>
                        </a:solidFill>
                        <a:latin typeface="Changa"/>
                        <a:ea typeface="Changa"/>
                        <a:cs typeface="Changa"/>
                        <a:sym typeface="Changa"/>
                      </a:endParaRPr>
                    </a:p>
                  </a:txBody>
                  <a:tcPr marL="91425" marR="91425" marT="91425" marB="91425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1BDBA66-7EA0-0C4C-DCD2-DCC6DD2CAECA}"/>
              </a:ext>
            </a:extLst>
          </p:cNvPr>
          <p:cNvSpPr txBox="1"/>
          <p:nvPr/>
        </p:nvSpPr>
        <p:spPr>
          <a:xfrm>
            <a:off x="219377" y="1549100"/>
            <a:ext cx="11525250" cy="149674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any pictures, videos, links or references that clarify your proposed idea.</a:t>
            </a:r>
            <a:endParaRPr lang="ar-BH" sz="1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ar-BH" sz="1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566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oogle Shape;168;p34">
            <a:extLst>
              <a:ext uri="{FF2B5EF4-FFF2-40B4-BE49-F238E27FC236}">
                <a16:creationId xmlns:a16="http://schemas.microsoft.com/office/drawing/2014/main" id="{F685FDF4-B683-D457-91F0-0D948C0D1275}"/>
              </a:ext>
            </a:extLst>
          </p:cNvPr>
          <p:cNvGraphicFramePr/>
          <p:nvPr/>
        </p:nvGraphicFramePr>
        <p:xfrm>
          <a:off x="0" y="1022935"/>
          <a:ext cx="12192000" cy="396210"/>
        </p:xfrm>
        <a:graphic>
          <a:graphicData uri="http://schemas.openxmlformats.org/drawingml/2006/table">
            <a:tbl>
              <a:tblPr>
                <a:noFill/>
                <a:tableStyleId>{07CC6ABD-8C87-49E0-8B4A-6AE1153E916D}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solidFill>
                            <a:srgbClr val="0070C0"/>
                          </a:solidFill>
                          <a:latin typeface="Changa"/>
                          <a:ea typeface="Changa"/>
                          <a:cs typeface="Changa"/>
                          <a:sym typeface="Changa"/>
                        </a:rPr>
                        <a:t>Attachments </a:t>
                      </a:r>
                      <a:endParaRPr b="1" dirty="0">
                        <a:solidFill>
                          <a:srgbClr val="0070C0"/>
                        </a:solidFill>
                        <a:latin typeface="Changa"/>
                        <a:ea typeface="Changa"/>
                        <a:cs typeface="Changa"/>
                        <a:sym typeface="Changa"/>
                      </a:endParaRPr>
                    </a:p>
                  </a:txBody>
                  <a:tcPr marL="91425" marR="91425" marT="91425" marB="91425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1BDBA66-7EA0-0C4C-DCD2-DCC6DD2CAECA}"/>
              </a:ext>
            </a:extLst>
          </p:cNvPr>
          <p:cNvSpPr txBox="1"/>
          <p:nvPr/>
        </p:nvSpPr>
        <p:spPr>
          <a:xfrm>
            <a:off x="219377" y="1549100"/>
            <a:ext cx="11525250" cy="149674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any pictures, videos, links or references that clarify your proposed idea.</a:t>
            </a:r>
            <a:endParaRPr lang="ar-BH" sz="1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ar-BH" sz="1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4809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oogle Shape;168;p34">
            <a:extLst>
              <a:ext uri="{FF2B5EF4-FFF2-40B4-BE49-F238E27FC236}">
                <a16:creationId xmlns:a16="http://schemas.microsoft.com/office/drawing/2014/main" id="{F685FDF4-B683-D457-91F0-0D948C0D1275}"/>
              </a:ext>
            </a:extLst>
          </p:cNvPr>
          <p:cNvGraphicFramePr/>
          <p:nvPr/>
        </p:nvGraphicFramePr>
        <p:xfrm>
          <a:off x="0" y="1022935"/>
          <a:ext cx="12192000" cy="396210"/>
        </p:xfrm>
        <a:graphic>
          <a:graphicData uri="http://schemas.openxmlformats.org/drawingml/2006/table">
            <a:tbl>
              <a:tblPr>
                <a:noFill/>
                <a:tableStyleId>{07CC6ABD-8C87-49E0-8B4A-6AE1153E916D}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solidFill>
                            <a:srgbClr val="0070C0"/>
                          </a:solidFill>
                          <a:latin typeface="Changa"/>
                          <a:ea typeface="Changa"/>
                          <a:cs typeface="Changa"/>
                          <a:sym typeface="Changa"/>
                        </a:rPr>
                        <a:t>Attachments </a:t>
                      </a:r>
                      <a:endParaRPr b="1" dirty="0">
                        <a:solidFill>
                          <a:srgbClr val="0070C0"/>
                        </a:solidFill>
                        <a:latin typeface="Changa"/>
                        <a:ea typeface="Changa"/>
                        <a:cs typeface="Changa"/>
                        <a:sym typeface="Changa"/>
                      </a:endParaRPr>
                    </a:p>
                  </a:txBody>
                  <a:tcPr marL="91425" marR="91425" marT="91425" marB="91425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1BDBA66-7EA0-0C4C-DCD2-DCC6DD2CAECA}"/>
              </a:ext>
            </a:extLst>
          </p:cNvPr>
          <p:cNvSpPr txBox="1"/>
          <p:nvPr/>
        </p:nvSpPr>
        <p:spPr>
          <a:xfrm>
            <a:off x="219377" y="1549100"/>
            <a:ext cx="11525250" cy="149674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any pictures, videos, links or references that clarify your proposed idea.</a:t>
            </a:r>
            <a:endParaRPr lang="ar-BH" sz="1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ar-BH" sz="1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5030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oogle Shape;168;p34">
            <a:extLst>
              <a:ext uri="{FF2B5EF4-FFF2-40B4-BE49-F238E27FC236}">
                <a16:creationId xmlns:a16="http://schemas.microsoft.com/office/drawing/2014/main" id="{F685FDF4-B683-D457-91F0-0D948C0D1275}"/>
              </a:ext>
            </a:extLst>
          </p:cNvPr>
          <p:cNvGraphicFramePr/>
          <p:nvPr/>
        </p:nvGraphicFramePr>
        <p:xfrm>
          <a:off x="0" y="1022935"/>
          <a:ext cx="12192000" cy="396210"/>
        </p:xfrm>
        <a:graphic>
          <a:graphicData uri="http://schemas.openxmlformats.org/drawingml/2006/table">
            <a:tbl>
              <a:tblPr>
                <a:noFill/>
                <a:tableStyleId>{07CC6ABD-8C87-49E0-8B4A-6AE1153E916D}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solidFill>
                            <a:srgbClr val="0070C0"/>
                          </a:solidFill>
                          <a:latin typeface="Changa"/>
                          <a:ea typeface="Changa"/>
                          <a:cs typeface="Changa"/>
                          <a:sym typeface="Changa"/>
                        </a:rPr>
                        <a:t>Attachments </a:t>
                      </a:r>
                      <a:endParaRPr b="1" dirty="0">
                        <a:solidFill>
                          <a:srgbClr val="0070C0"/>
                        </a:solidFill>
                        <a:latin typeface="Changa"/>
                        <a:ea typeface="Changa"/>
                        <a:cs typeface="Changa"/>
                        <a:sym typeface="Changa"/>
                      </a:endParaRPr>
                    </a:p>
                  </a:txBody>
                  <a:tcPr marL="91425" marR="91425" marT="91425" marB="91425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1BDBA66-7EA0-0C4C-DCD2-DCC6DD2CAECA}"/>
              </a:ext>
            </a:extLst>
          </p:cNvPr>
          <p:cNvSpPr txBox="1"/>
          <p:nvPr/>
        </p:nvSpPr>
        <p:spPr>
          <a:xfrm>
            <a:off x="219377" y="1549100"/>
            <a:ext cx="11525250" cy="149674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any pictures, videos, links or references that clarify your proposed idea.</a:t>
            </a:r>
            <a:endParaRPr lang="ar-BH" sz="1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ar-BH" sz="1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141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3"/>
          <p:cNvSpPr txBox="1"/>
          <p:nvPr/>
        </p:nvSpPr>
        <p:spPr>
          <a:xfrm>
            <a:off x="11432904" y="6318228"/>
            <a:ext cx="5952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 sz="1200" b="1" u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2</a:t>
            </a:fld>
            <a:endParaRPr sz="1200" b="1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6" name="Google Shape;116;p33"/>
          <p:cNvSpPr/>
          <p:nvPr/>
        </p:nvSpPr>
        <p:spPr>
          <a:xfrm>
            <a:off x="0" y="0"/>
            <a:ext cx="3794700" cy="6858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33"/>
          <p:cNvSpPr txBox="1"/>
          <p:nvPr/>
        </p:nvSpPr>
        <p:spPr>
          <a:xfrm>
            <a:off x="247800" y="2764700"/>
            <a:ext cx="3299100" cy="255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>
                <a:solidFill>
                  <a:schemeClr val="lt1"/>
                </a:solidFill>
                <a:latin typeface="Changa ExtraBold"/>
                <a:ea typeface="Changa ExtraBold"/>
                <a:cs typeface="Changa ExtraBold"/>
                <a:sym typeface="Changa ExtraBold"/>
              </a:rPr>
              <a:t>Films Category </a:t>
            </a: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>
                <a:solidFill>
                  <a:schemeClr val="lt1"/>
                </a:solidFill>
                <a:latin typeface="Changa ExtraBold"/>
                <a:ea typeface="Changa ExtraBold"/>
                <a:cs typeface="Changa ExtraBold"/>
                <a:sym typeface="Changa ExtraBold"/>
              </a:rPr>
              <a:t>Form </a:t>
            </a: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>
                <a:solidFill>
                  <a:schemeClr val="lt1"/>
                </a:solidFill>
                <a:latin typeface="Changa ExtraBold"/>
                <a:ea typeface="Changa ExtraBold"/>
                <a:cs typeface="Changa ExtraBold"/>
                <a:sym typeface="Changa ExtraBold"/>
              </a:rPr>
              <a:t>Contents</a:t>
            </a:r>
            <a:endParaRPr dirty="0">
              <a:solidFill>
                <a:schemeClr val="lt1"/>
              </a:solidFill>
              <a:latin typeface="Changa ExtraBold"/>
              <a:ea typeface="Changa ExtraBold"/>
              <a:cs typeface="Changa ExtraBold"/>
              <a:sym typeface="Changa ExtraBold"/>
            </a:endParaRPr>
          </a:p>
        </p:txBody>
      </p:sp>
      <p:pic>
        <p:nvPicPr>
          <p:cNvPr id="2" name="Picture 1" descr="A black background with white text and a black and white logo&#10;&#10;Description automatically generated">
            <a:extLst>
              <a:ext uri="{FF2B5EF4-FFF2-40B4-BE49-F238E27FC236}">
                <a16:creationId xmlns:a16="http://schemas.microsoft.com/office/drawing/2014/main" id="{C9266B6E-D610-B7A7-0AC0-DCA6428523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536" y="297955"/>
            <a:ext cx="2827628" cy="2168790"/>
          </a:xfrm>
          <a:prstGeom prst="rect">
            <a:avLst/>
          </a:prstGeom>
        </p:spPr>
      </p:pic>
      <p:sp>
        <p:nvSpPr>
          <p:cNvPr id="3" name="Google Shape;113;p33">
            <a:extLst>
              <a:ext uri="{FF2B5EF4-FFF2-40B4-BE49-F238E27FC236}">
                <a16:creationId xmlns:a16="http://schemas.microsoft.com/office/drawing/2014/main" id="{00A9A966-36E6-8702-50E4-975FB48E6A20}"/>
              </a:ext>
            </a:extLst>
          </p:cNvPr>
          <p:cNvSpPr txBox="1"/>
          <p:nvPr/>
        </p:nvSpPr>
        <p:spPr>
          <a:xfrm>
            <a:off x="5450535" y="1274607"/>
            <a:ext cx="2533933" cy="807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700" b="1" dirty="0">
                <a:solidFill>
                  <a:srgbClr val="262626"/>
                </a:solidFill>
                <a:latin typeface="Changa"/>
                <a:ea typeface="Changa"/>
                <a:cs typeface="Changa"/>
                <a:sym typeface="Changa"/>
              </a:rPr>
              <a:t>Film Concept copyrights</a:t>
            </a:r>
            <a:br>
              <a:rPr lang="en-ID" sz="1700" b="1" dirty="0">
                <a:solidFill>
                  <a:srgbClr val="262626"/>
                </a:solidFill>
                <a:latin typeface="Changa"/>
                <a:ea typeface="Changa"/>
                <a:cs typeface="Changa"/>
                <a:sym typeface="Changa"/>
              </a:rPr>
            </a:br>
            <a:r>
              <a:rPr lang="en-ID" dirty="0">
                <a:solidFill>
                  <a:srgbClr val="262626"/>
                </a:solidFill>
                <a:latin typeface="Changa ExtraLight"/>
                <a:ea typeface="Changa ExtraLight"/>
                <a:cs typeface="Changa ExtraLight"/>
                <a:sym typeface="Changa ExtraLight"/>
              </a:rPr>
              <a:t>Company Name – Individual</a:t>
            </a:r>
            <a:endParaRPr sz="1700" b="1" dirty="0">
              <a:solidFill>
                <a:srgbClr val="262626"/>
              </a:solidFill>
              <a:latin typeface="Changa"/>
              <a:ea typeface="Changa"/>
              <a:cs typeface="Changa"/>
              <a:sym typeface="Changa"/>
            </a:endParaRPr>
          </a:p>
        </p:txBody>
      </p:sp>
      <p:sp>
        <p:nvSpPr>
          <p:cNvPr id="4" name="Google Shape;121;p33">
            <a:extLst>
              <a:ext uri="{FF2B5EF4-FFF2-40B4-BE49-F238E27FC236}">
                <a16:creationId xmlns:a16="http://schemas.microsoft.com/office/drawing/2014/main" id="{E5CDF8D6-8D01-793C-DFA2-CD7C44EA4BD5}"/>
              </a:ext>
            </a:extLst>
          </p:cNvPr>
          <p:cNvSpPr/>
          <p:nvPr/>
        </p:nvSpPr>
        <p:spPr>
          <a:xfrm>
            <a:off x="4586505" y="4526166"/>
            <a:ext cx="595200" cy="595200"/>
          </a:xfrm>
          <a:prstGeom prst="ellipse">
            <a:avLst/>
          </a:prstGeom>
          <a:solidFill>
            <a:srgbClr val="0C343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2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122;p33">
            <a:extLst>
              <a:ext uri="{FF2B5EF4-FFF2-40B4-BE49-F238E27FC236}">
                <a16:creationId xmlns:a16="http://schemas.microsoft.com/office/drawing/2014/main" id="{815A46FA-FF94-0270-551B-D4F15DAE23D5}"/>
              </a:ext>
            </a:extLst>
          </p:cNvPr>
          <p:cNvSpPr txBox="1"/>
          <p:nvPr/>
        </p:nvSpPr>
        <p:spPr>
          <a:xfrm>
            <a:off x="5516185" y="547762"/>
            <a:ext cx="1738200" cy="4847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700" b="1" dirty="0">
                <a:solidFill>
                  <a:srgbClr val="262626"/>
                </a:solidFill>
                <a:latin typeface="Changa"/>
                <a:ea typeface="Changa"/>
                <a:cs typeface="Changa"/>
                <a:sym typeface="Changa"/>
              </a:rPr>
              <a:t>Film Title</a:t>
            </a:r>
            <a:endParaRPr sz="1700" b="1" dirty="0">
              <a:solidFill>
                <a:srgbClr val="262626"/>
              </a:solidFill>
              <a:latin typeface="Changa"/>
              <a:ea typeface="Changa"/>
              <a:cs typeface="Changa"/>
              <a:sym typeface="Changa"/>
            </a:endParaRPr>
          </a:p>
        </p:txBody>
      </p:sp>
      <p:sp>
        <p:nvSpPr>
          <p:cNvPr id="6" name="Google Shape;123;p33">
            <a:extLst>
              <a:ext uri="{FF2B5EF4-FFF2-40B4-BE49-F238E27FC236}">
                <a16:creationId xmlns:a16="http://schemas.microsoft.com/office/drawing/2014/main" id="{A3667897-CE43-1B6D-787C-E38699456E3F}"/>
              </a:ext>
            </a:extLst>
          </p:cNvPr>
          <p:cNvSpPr/>
          <p:nvPr/>
        </p:nvSpPr>
        <p:spPr>
          <a:xfrm>
            <a:off x="4586505" y="5283168"/>
            <a:ext cx="595200" cy="595200"/>
          </a:xfrm>
          <a:prstGeom prst="ellipse">
            <a:avLst/>
          </a:prstGeom>
          <a:solidFill>
            <a:srgbClr val="0C343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2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126;p33">
            <a:extLst>
              <a:ext uri="{FF2B5EF4-FFF2-40B4-BE49-F238E27FC236}">
                <a16:creationId xmlns:a16="http://schemas.microsoft.com/office/drawing/2014/main" id="{704DF36A-C813-13CE-B18E-3512818A102C}"/>
              </a:ext>
            </a:extLst>
          </p:cNvPr>
          <p:cNvSpPr txBox="1"/>
          <p:nvPr/>
        </p:nvSpPr>
        <p:spPr>
          <a:xfrm>
            <a:off x="5483360" y="2221562"/>
            <a:ext cx="1738200" cy="4847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700" b="1" dirty="0">
                <a:solidFill>
                  <a:srgbClr val="262626"/>
                </a:solidFill>
                <a:latin typeface="Changa"/>
                <a:ea typeface="Changa"/>
                <a:cs typeface="Changa"/>
                <a:sym typeface="Changa"/>
              </a:rPr>
              <a:t>Film Type</a:t>
            </a:r>
            <a:endParaRPr sz="1700" b="1" dirty="0">
              <a:solidFill>
                <a:srgbClr val="262626"/>
              </a:solidFill>
              <a:latin typeface="Changa"/>
              <a:ea typeface="Changa"/>
              <a:cs typeface="Changa"/>
              <a:sym typeface="Changa"/>
            </a:endParaRPr>
          </a:p>
        </p:txBody>
      </p:sp>
      <p:sp>
        <p:nvSpPr>
          <p:cNvPr id="11" name="Google Shape;128;p33">
            <a:extLst>
              <a:ext uri="{FF2B5EF4-FFF2-40B4-BE49-F238E27FC236}">
                <a16:creationId xmlns:a16="http://schemas.microsoft.com/office/drawing/2014/main" id="{B1F064BF-BDA8-776E-F199-5B274B748F52}"/>
              </a:ext>
            </a:extLst>
          </p:cNvPr>
          <p:cNvSpPr txBox="1"/>
          <p:nvPr/>
        </p:nvSpPr>
        <p:spPr>
          <a:xfrm>
            <a:off x="5483360" y="2971714"/>
            <a:ext cx="1738200" cy="4847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700" b="1" dirty="0">
                <a:solidFill>
                  <a:srgbClr val="262626"/>
                </a:solidFill>
                <a:latin typeface="Changa"/>
                <a:ea typeface="Changa"/>
                <a:cs typeface="Changa"/>
                <a:sym typeface="Changa"/>
              </a:rPr>
              <a:t>General Brief</a:t>
            </a:r>
            <a:endParaRPr sz="1700" b="1" dirty="0">
              <a:solidFill>
                <a:srgbClr val="262626"/>
              </a:solidFill>
              <a:latin typeface="Changa"/>
              <a:ea typeface="Changa"/>
              <a:cs typeface="Changa"/>
              <a:sym typeface="Changa"/>
            </a:endParaRPr>
          </a:p>
        </p:txBody>
      </p:sp>
      <p:sp>
        <p:nvSpPr>
          <p:cNvPr id="12" name="Google Shape;129;p33">
            <a:extLst>
              <a:ext uri="{FF2B5EF4-FFF2-40B4-BE49-F238E27FC236}">
                <a16:creationId xmlns:a16="http://schemas.microsoft.com/office/drawing/2014/main" id="{8F392734-31C2-63DB-22A2-59732076D6AA}"/>
              </a:ext>
            </a:extLst>
          </p:cNvPr>
          <p:cNvSpPr txBox="1"/>
          <p:nvPr/>
        </p:nvSpPr>
        <p:spPr>
          <a:xfrm>
            <a:off x="5450535" y="3807865"/>
            <a:ext cx="1803850" cy="4847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700" b="1" dirty="0">
                <a:solidFill>
                  <a:srgbClr val="262626"/>
                </a:solidFill>
                <a:latin typeface="Changa"/>
                <a:ea typeface="Changa"/>
                <a:cs typeface="Changa"/>
                <a:sym typeface="Changa"/>
              </a:rPr>
              <a:t>Production Crew</a:t>
            </a:r>
            <a:endParaRPr sz="1700" b="1" dirty="0">
              <a:solidFill>
                <a:srgbClr val="262626"/>
              </a:solidFill>
              <a:latin typeface="Changa"/>
              <a:ea typeface="Changa"/>
              <a:cs typeface="Changa"/>
              <a:sym typeface="Changa"/>
            </a:endParaRPr>
          </a:p>
        </p:txBody>
      </p:sp>
      <p:sp>
        <p:nvSpPr>
          <p:cNvPr id="13" name="Google Shape;130;p33">
            <a:extLst>
              <a:ext uri="{FF2B5EF4-FFF2-40B4-BE49-F238E27FC236}">
                <a16:creationId xmlns:a16="http://schemas.microsoft.com/office/drawing/2014/main" id="{469DB14A-8941-CC02-A1B1-6B47965BFA77}"/>
              </a:ext>
            </a:extLst>
          </p:cNvPr>
          <p:cNvSpPr/>
          <p:nvPr/>
        </p:nvSpPr>
        <p:spPr>
          <a:xfrm>
            <a:off x="4586418" y="492516"/>
            <a:ext cx="595200" cy="595200"/>
          </a:xfrm>
          <a:prstGeom prst="ellipse">
            <a:avLst/>
          </a:prstGeom>
          <a:solidFill>
            <a:srgbClr val="0C343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 b="1">
              <a:solidFill>
                <a:schemeClr val="lt1"/>
              </a:solidFill>
              <a:latin typeface="Cairo"/>
              <a:ea typeface="Cairo"/>
              <a:cs typeface="Cairo"/>
              <a:sym typeface="Cairo"/>
            </a:endParaRPr>
          </a:p>
        </p:txBody>
      </p:sp>
      <p:sp>
        <p:nvSpPr>
          <p:cNvPr id="14" name="Google Shape;131;p33">
            <a:extLst>
              <a:ext uri="{FF2B5EF4-FFF2-40B4-BE49-F238E27FC236}">
                <a16:creationId xmlns:a16="http://schemas.microsoft.com/office/drawing/2014/main" id="{BA07DEAC-6993-69F4-3AA1-F3F4681FD9D8}"/>
              </a:ext>
            </a:extLst>
          </p:cNvPr>
          <p:cNvSpPr/>
          <p:nvPr/>
        </p:nvSpPr>
        <p:spPr>
          <a:xfrm>
            <a:off x="4586418" y="1311091"/>
            <a:ext cx="595200" cy="595200"/>
          </a:xfrm>
          <a:prstGeom prst="ellipse">
            <a:avLst/>
          </a:prstGeom>
          <a:solidFill>
            <a:srgbClr val="0C343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2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32;p33">
            <a:extLst>
              <a:ext uri="{FF2B5EF4-FFF2-40B4-BE49-F238E27FC236}">
                <a16:creationId xmlns:a16="http://schemas.microsoft.com/office/drawing/2014/main" id="{C7613A56-7E0D-8269-54F6-14C819DCAFC4}"/>
              </a:ext>
            </a:extLst>
          </p:cNvPr>
          <p:cNvSpPr/>
          <p:nvPr/>
        </p:nvSpPr>
        <p:spPr>
          <a:xfrm>
            <a:off x="4586480" y="2129666"/>
            <a:ext cx="595200" cy="595200"/>
          </a:xfrm>
          <a:prstGeom prst="ellipse">
            <a:avLst/>
          </a:prstGeom>
          <a:solidFill>
            <a:srgbClr val="0C343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2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33;p33">
            <a:extLst>
              <a:ext uri="{FF2B5EF4-FFF2-40B4-BE49-F238E27FC236}">
                <a16:creationId xmlns:a16="http://schemas.microsoft.com/office/drawing/2014/main" id="{3BF8171C-A67C-B6E9-8110-CB0522C0C0FE}"/>
              </a:ext>
            </a:extLst>
          </p:cNvPr>
          <p:cNvSpPr/>
          <p:nvPr/>
        </p:nvSpPr>
        <p:spPr>
          <a:xfrm>
            <a:off x="4586418" y="2948241"/>
            <a:ext cx="595200" cy="595200"/>
          </a:xfrm>
          <a:prstGeom prst="ellipse">
            <a:avLst/>
          </a:prstGeom>
          <a:solidFill>
            <a:srgbClr val="0C343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2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34;p33">
            <a:extLst>
              <a:ext uri="{FF2B5EF4-FFF2-40B4-BE49-F238E27FC236}">
                <a16:creationId xmlns:a16="http://schemas.microsoft.com/office/drawing/2014/main" id="{50DAD2AA-2D4E-1F9B-1421-9B3681099194}"/>
              </a:ext>
            </a:extLst>
          </p:cNvPr>
          <p:cNvSpPr/>
          <p:nvPr/>
        </p:nvSpPr>
        <p:spPr>
          <a:xfrm>
            <a:off x="4586480" y="3769166"/>
            <a:ext cx="595200" cy="595200"/>
          </a:xfrm>
          <a:prstGeom prst="ellipse">
            <a:avLst/>
          </a:prstGeom>
          <a:solidFill>
            <a:srgbClr val="0C343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2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35;p33">
            <a:extLst>
              <a:ext uri="{FF2B5EF4-FFF2-40B4-BE49-F238E27FC236}">
                <a16:creationId xmlns:a16="http://schemas.microsoft.com/office/drawing/2014/main" id="{C70E1095-F4A4-7A41-AE91-3C99DE262EF8}"/>
              </a:ext>
            </a:extLst>
          </p:cNvPr>
          <p:cNvSpPr txBox="1"/>
          <p:nvPr/>
        </p:nvSpPr>
        <p:spPr>
          <a:xfrm>
            <a:off x="5450535" y="5319205"/>
            <a:ext cx="2145300" cy="4847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700" b="1" dirty="0">
                <a:solidFill>
                  <a:srgbClr val="262626"/>
                </a:solidFill>
                <a:latin typeface="Changa"/>
                <a:ea typeface="Changa"/>
                <a:cs typeface="Changa"/>
                <a:sym typeface="Changa"/>
              </a:rPr>
              <a:t>Filming Locations</a:t>
            </a:r>
            <a:endParaRPr sz="1700" b="1" dirty="0">
              <a:solidFill>
                <a:srgbClr val="262626"/>
              </a:solidFill>
              <a:latin typeface="Changa"/>
              <a:ea typeface="Changa"/>
              <a:cs typeface="Changa"/>
              <a:sym typeface="Changa"/>
            </a:endParaRPr>
          </a:p>
        </p:txBody>
      </p:sp>
      <p:sp>
        <p:nvSpPr>
          <p:cNvPr id="19" name="Google Shape;136;p33">
            <a:extLst>
              <a:ext uri="{FF2B5EF4-FFF2-40B4-BE49-F238E27FC236}">
                <a16:creationId xmlns:a16="http://schemas.microsoft.com/office/drawing/2014/main" id="{4182BACE-F974-239C-D80D-C63D02688FD6}"/>
              </a:ext>
            </a:extLst>
          </p:cNvPr>
          <p:cNvSpPr txBox="1"/>
          <p:nvPr/>
        </p:nvSpPr>
        <p:spPr>
          <a:xfrm>
            <a:off x="5450535" y="4570736"/>
            <a:ext cx="1738200" cy="4847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700" b="1" dirty="0">
                <a:solidFill>
                  <a:srgbClr val="262626"/>
                </a:solidFill>
                <a:latin typeface="Changa"/>
                <a:ea typeface="Changa"/>
                <a:cs typeface="Changa"/>
                <a:sym typeface="Changa"/>
              </a:rPr>
              <a:t>Film Duration</a:t>
            </a:r>
            <a:endParaRPr sz="1700" b="1" dirty="0">
              <a:solidFill>
                <a:srgbClr val="262626"/>
              </a:solidFill>
              <a:latin typeface="Changa"/>
              <a:ea typeface="Changa"/>
              <a:cs typeface="Changa"/>
              <a:sym typeface="Changa"/>
            </a:endParaRPr>
          </a:p>
        </p:txBody>
      </p:sp>
      <p:sp>
        <p:nvSpPr>
          <p:cNvPr id="23" name="Google Shape;140;p33">
            <a:extLst>
              <a:ext uri="{FF2B5EF4-FFF2-40B4-BE49-F238E27FC236}">
                <a16:creationId xmlns:a16="http://schemas.microsoft.com/office/drawing/2014/main" id="{B951AAF4-F19E-ACCF-BB7C-16FACE51F78A}"/>
              </a:ext>
            </a:extLst>
          </p:cNvPr>
          <p:cNvSpPr txBox="1"/>
          <p:nvPr/>
        </p:nvSpPr>
        <p:spPr>
          <a:xfrm>
            <a:off x="4586493" y="492516"/>
            <a:ext cx="595200" cy="5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900">
                <a:solidFill>
                  <a:schemeClr val="lt1"/>
                </a:solidFill>
              </a:rPr>
              <a:t>1</a:t>
            </a:r>
            <a:endParaRPr sz="1900">
              <a:solidFill>
                <a:schemeClr val="lt1"/>
              </a:solidFill>
            </a:endParaRPr>
          </a:p>
        </p:txBody>
      </p:sp>
      <p:sp>
        <p:nvSpPr>
          <p:cNvPr id="24" name="Google Shape;141;p33">
            <a:extLst>
              <a:ext uri="{FF2B5EF4-FFF2-40B4-BE49-F238E27FC236}">
                <a16:creationId xmlns:a16="http://schemas.microsoft.com/office/drawing/2014/main" id="{F3181586-EA32-0F00-A8EB-9566D3673FC8}"/>
              </a:ext>
            </a:extLst>
          </p:cNvPr>
          <p:cNvSpPr txBox="1"/>
          <p:nvPr/>
        </p:nvSpPr>
        <p:spPr>
          <a:xfrm>
            <a:off x="4586493" y="1311091"/>
            <a:ext cx="595200" cy="5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900">
                <a:solidFill>
                  <a:schemeClr val="lt1"/>
                </a:solidFill>
              </a:rPr>
              <a:t>2</a:t>
            </a:r>
            <a:endParaRPr sz="1900">
              <a:solidFill>
                <a:schemeClr val="lt1"/>
              </a:solidFill>
            </a:endParaRPr>
          </a:p>
        </p:txBody>
      </p:sp>
      <p:sp>
        <p:nvSpPr>
          <p:cNvPr id="25" name="Google Shape;142;p33">
            <a:extLst>
              <a:ext uri="{FF2B5EF4-FFF2-40B4-BE49-F238E27FC236}">
                <a16:creationId xmlns:a16="http://schemas.microsoft.com/office/drawing/2014/main" id="{CEEE474D-7845-A74D-1527-64AEE5A0C617}"/>
              </a:ext>
            </a:extLst>
          </p:cNvPr>
          <p:cNvSpPr txBox="1"/>
          <p:nvPr/>
        </p:nvSpPr>
        <p:spPr>
          <a:xfrm>
            <a:off x="4586493" y="2123404"/>
            <a:ext cx="595200" cy="5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900">
                <a:solidFill>
                  <a:schemeClr val="lt1"/>
                </a:solidFill>
              </a:rPr>
              <a:t>3</a:t>
            </a:r>
            <a:endParaRPr sz="1900">
              <a:solidFill>
                <a:schemeClr val="lt1"/>
              </a:solidFill>
            </a:endParaRPr>
          </a:p>
        </p:txBody>
      </p:sp>
      <p:sp>
        <p:nvSpPr>
          <p:cNvPr id="26" name="Google Shape;143;p33">
            <a:extLst>
              <a:ext uri="{FF2B5EF4-FFF2-40B4-BE49-F238E27FC236}">
                <a16:creationId xmlns:a16="http://schemas.microsoft.com/office/drawing/2014/main" id="{59A6A82D-FF50-B8F2-8FD6-5B2FF9BE35B2}"/>
              </a:ext>
            </a:extLst>
          </p:cNvPr>
          <p:cNvSpPr txBox="1"/>
          <p:nvPr/>
        </p:nvSpPr>
        <p:spPr>
          <a:xfrm>
            <a:off x="4586493" y="2941966"/>
            <a:ext cx="595200" cy="5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900">
                <a:solidFill>
                  <a:schemeClr val="lt1"/>
                </a:solidFill>
              </a:rPr>
              <a:t>4</a:t>
            </a:r>
            <a:endParaRPr sz="1900">
              <a:solidFill>
                <a:schemeClr val="lt1"/>
              </a:solidFill>
            </a:endParaRPr>
          </a:p>
        </p:txBody>
      </p:sp>
      <p:sp>
        <p:nvSpPr>
          <p:cNvPr id="27" name="Google Shape;144;p33">
            <a:extLst>
              <a:ext uri="{FF2B5EF4-FFF2-40B4-BE49-F238E27FC236}">
                <a16:creationId xmlns:a16="http://schemas.microsoft.com/office/drawing/2014/main" id="{3163EE26-508A-2D48-A131-AAF926ACEE40}"/>
              </a:ext>
            </a:extLst>
          </p:cNvPr>
          <p:cNvSpPr txBox="1"/>
          <p:nvPr/>
        </p:nvSpPr>
        <p:spPr>
          <a:xfrm>
            <a:off x="4586493" y="3747141"/>
            <a:ext cx="595200" cy="5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900">
                <a:solidFill>
                  <a:schemeClr val="lt1"/>
                </a:solidFill>
              </a:rPr>
              <a:t>5</a:t>
            </a:r>
            <a:endParaRPr sz="1900">
              <a:solidFill>
                <a:schemeClr val="lt1"/>
              </a:solidFill>
            </a:endParaRPr>
          </a:p>
        </p:txBody>
      </p:sp>
      <p:sp>
        <p:nvSpPr>
          <p:cNvPr id="28" name="Google Shape;145;p33">
            <a:extLst>
              <a:ext uri="{FF2B5EF4-FFF2-40B4-BE49-F238E27FC236}">
                <a16:creationId xmlns:a16="http://schemas.microsoft.com/office/drawing/2014/main" id="{8AA56AC7-AAD9-F7CC-E8EA-C1385ED26965}"/>
              </a:ext>
            </a:extLst>
          </p:cNvPr>
          <p:cNvSpPr txBox="1"/>
          <p:nvPr/>
        </p:nvSpPr>
        <p:spPr>
          <a:xfrm>
            <a:off x="4586493" y="4526166"/>
            <a:ext cx="595200" cy="5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900">
                <a:solidFill>
                  <a:schemeClr val="lt1"/>
                </a:solidFill>
              </a:rPr>
              <a:t>6</a:t>
            </a:r>
            <a:endParaRPr sz="1900">
              <a:solidFill>
                <a:schemeClr val="lt1"/>
              </a:solidFill>
            </a:endParaRPr>
          </a:p>
        </p:txBody>
      </p:sp>
      <p:sp>
        <p:nvSpPr>
          <p:cNvPr id="29" name="Google Shape;146;p33">
            <a:extLst>
              <a:ext uri="{FF2B5EF4-FFF2-40B4-BE49-F238E27FC236}">
                <a16:creationId xmlns:a16="http://schemas.microsoft.com/office/drawing/2014/main" id="{5800A578-649F-9BF6-312C-C1A203037316}"/>
              </a:ext>
            </a:extLst>
          </p:cNvPr>
          <p:cNvSpPr txBox="1"/>
          <p:nvPr/>
        </p:nvSpPr>
        <p:spPr>
          <a:xfrm>
            <a:off x="4586493" y="5283168"/>
            <a:ext cx="595200" cy="5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900">
                <a:solidFill>
                  <a:schemeClr val="lt1"/>
                </a:solidFill>
              </a:rPr>
              <a:t>7</a:t>
            </a:r>
            <a:endParaRPr sz="1900">
              <a:solidFill>
                <a:schemeClr val="lt1"/>
              </a:solidFill>
            </a:endParaRPr>
          </a:p>
        </p:txBody>
      </p:sp>
      <p:sp>
        <p:nvSpPr>
          <p:cNvPr id="39" name="Google Shape;124;p33">
            <a:extLst>
              <a:ext uri="{FF2B5EF4-FFF2-40B4-BE49-F238E27FC236}">
                <a16:creationId xmlns:a16="http://schemas.microsoft.com/office/drawing/2014/main" id="{C1EC7FF7-E0FB-BCAB-8B61-B18A30C38663}"/>
              </a:ext>
            </a:extLst>
          </p:cNvPr>
          <p:cNvSpPr/>
          <p:nvPr/>
        </p:nvSpPr>
        <p:spPr>
          <a:xfrm>
            <a:off x="8037264" y="486445"/>
            <a:ext cx="595200" cy="595200"/>
          </a:xfrm>
          <a:prstGeom prst="ellipse">
            <a:avLst/>
          </a:prstGeom>
          <a:solidFill>
            <a:srgbClr val="0C343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2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125;p33">
            <a:extLst>
              <a:ext uri="{FF2B5EF4-FFF2-40B4-BE49-F238E27FC236}">
                <a16:creationId xmlns:a16="http://schemas.microsoft.com/office/drawing/2014/main" id="{91AF17AD-49DF-CFFA-4746-7E9DB2E9F751}"/>
              </a:ext>
            </a:extLst>
          </p:cNvPr>
          <p:cNvSpPr/>
          <p:nvPr/>
        </p:nvSpPr>
        <p:spPr>
          <a:xfrm>
            <a:off x="8037201" y="1305020"/>
            <a:ext cx="595200" cy="595200"/>
          </a:xfrm>
          <a:prstGeom prst="ellipse">
            <a:avLst/>
          </a:prstGeom>
          <a:solidFill>
            <a:srgbClr val="0C343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2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127;p33">
            <a:extLst>
              <a:ext uri="{FF2B5EF4-FFF2-40B4-BE49-F238E27FC236}">
                <a16:creationId xmlns:a16="http://schemas.microsoft.com/office/drawing/2014/main" id="{0255FE36-A47F-EB46-58A1-95CEC045409A}"/>
              </a:ext>
            </a:extLst>
          </p:cNvPr>
          <p:cNvSpPr/>
          <p:nvPr/>
        </p:nvSpPr>
        <p:spPr>
          <a:xfrm>
            <a:off x="8037264" y="2111070"/>
            <a:ext cx="595200" cy="595200"/>
          </a:xfrm>
          <a:prstGeom prst="ellipse">
            <a:avLst/>
          </a:prstGeom>
          <a:solidFill>
            <a:srgbClr val="0C343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2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137;p33">
            <a:extLst>
              <a:ext uri="{FF2B5EF4-FFF2-40B4-BE49-F238E27FC236}">
                <a16:creationId xmlns:a16="http://schemas.microsoft.com/office/drawing/2014/main" id="{E86E7ED0-A40D-93E7-B0FB-2F08D3BCB78D}"/>
              </a:ext>
            </a:extLst>
          </p:cNvPr>
          <p:cNvSpPr txBox="1"/>
          <p:nvPr/>
        </p:nvSpPr>
        <p:spPr>
          <a:xfrm>
            <a:off x="8729004" y="492516"/>
            <a:ext cx="3299100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ID" sz="1600" b="1" dirty="0">
                <a:solidFill>
                  <a:srgbClr val="262626"/>
                </a:solidFill>
                <a:latin typeface="Changa"/>
                <a:ea typeface="Changa"/>
                <a:cs typeface="Changa"/>
                <a:sym typeface="Changa"/>
              </a:rPr>
              <a:t>Production Technical Equipment </a:t>
            </a:r>
            <a:br>
              <a:rPr lang="en-ID" sz="1700" b="1" dirty="0">
                <a:solidFill>
                  <a:srgbClr val="262626"/>
                </a:solidFill>
                <a:latin typeface="Changa"/>
                <a:ea typeface="Changa"/>
                <a:cs typeface="Changa"/>
                <a:sym typeface="Changa"/>
              </a:rPr>
            </a:br>
            <a:r>
              <a:rPr lang="en-US" dirty="0">
                <a:solidFill>
                  <a:srgbClr val="262626"/>
                </a:solidFill>
                <a:latin typeface="Changa ExtraLight"/>
                <a:ea typeface="Changa ExtraLight"/>
                <a:cs typeface="Changa ExtraLight"/>
                <a:sym typeface="Changa ExtraLight"/>
              </a:rPr>
              <a:t>Example (Camera Type, Lighting, Editing and Coloring software)</a:t>
            </a:r>
            <a:endParaRPr dirty="0">
              <a:solidFill>
                <a:srgbClr val="262626"/>
              </a:solidFill>
              <a:latin typeface="Changa ExtraLight"/>
              <a:ea typeface="Changa ExtraLight"/>
              <a:cs typeface="Changa ExtraLight"/>
              <a:sym typeface="Changa ExtraLight"/>
            </a:endParaRPr>
          </a:p>
        </p:txBody>
      </p:sp>
      <p:sp>
        <p:nvSpPr>
          <p:cNvPr id="43" name="Google Shape;138;p33">
            <a:extLst>
              <a:ext uri="{FF2B5EF4-FFF2-40B4-BE49-F238E27FC236}">
                <a16:creationId xmlns:a16="http://schemas.microsoft.com/office/drawing/2014/main" id="{9AB21802-F8A3-91E1-CF61-E018D909BD70}"/>
              </a:ext>
            </a:extLst>
          </p:cNvPr>
          <p:cNvSpPr txBox="1"/>
          <p:nvPr/>
        </p:nvSpPr>
        <p:spPr>
          <a:xfrm>
            <a:off x="8725163" y="2203900"/>
            <a:ext cx="3299100" cy="4847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b="1" dirty="0">
                <a:solidFill>
                  <a:srgbClr val="262626"/>
                </a:solidFill>
                <a:latin typeface="Changa"/>
                <a:ea typeface="Changa"/>
                <a:cs typeface="Changa"/>
                <a:sym typeface="Changa"/>
              </a:rPr>
              <a:t>Film Scenario and Storyboard </a:t>
            </a:r>
            <a:endParaRPr sz="1700" b="1" dirty="0">
              <a:solidFill>
                <a:srgbClr val="262626"/>
              </a:solidFill>
              <a:latin typeface="Changa"/>
              <a:ea typeface="Changa"/>
              <a:cs typeface="Changa"/>
              <a:sym typeface="Changa"/>
            </a:endParaRPr>
          </a:p>
        </p:txBody>
      </p:sp>
      <p:sp>
        <p:nvSpPr>
          <p:cNvPr id="44" name="Google Shape;139;p33">
            <a:extLst>
              <a:ext uri="{FF2B5EF4-FFF2-40B4-BE49-F238E27FC236}">
                <a16:creationId xmlns:a16="http://schemas.microsoft.com/office/drawing/2014/main" id="{746970E6-3918-0ADE-B8DC-BA70EE63197C}"/>
              </a:ext>
            </a:extLst>
          </p:cNvPr>
          <p:cNvSpPr txBox="1"/>
          <p:nvPr/>
        </p:nvSpPr>
        <p:spPr>
          <a:xfrm>
            <a:off x="8729004" y="1303412"/>
            <a:ext cx="3299100" cy="569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700" b="1" dirty="0">
                <a:solidFill>
                  <a:srgbClr val="262626"/>
                </a:solidFill>
                <a:latin typeface="Changa"/>
                <a:ea typeface="Changa"/>
                <a:cs typeface="Changa"/>
                <a:sym typeface="Changa"/>
              </a:rPr>
              <a:t>Attachments</a:t>
            </a:r>
          </a:p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>
                <a:solidFill>
                  <a:srgbClr val="262626"/>
                </a:solidFill>
                <a:latin typeface="Changa"/>
                <a:ea typeface="Changa"/>
                <a:cs typeface="Changa"/>
                <a:sym typeface="Changa"/>
              </a:rPr>
              <a:t>(pictures, Videos, links, references)</a:t>
            </a:r>
            <a:endParaRPr dirty="0">
              <a:solidFill>
                <a:srgbClr val="262626"/>
              </a:solidFill>
              <a:latin typeface="Changa"/>
              <a:ea typeface="Changa"/>
              <a:cs typeface="Changa"/>
              <a:sym typeface="Changa"/>
            </a:endParaRPr>
          </a:p>
        </p:txBody>
      </p:sp>
      <p:sp>
        <p:nvSpPr>
          <p:cNvPr id="45" name="Google Shape;147;p33">
            <a:extLst>
              <a:ext uri="{FF2B5EF4-FFF2-40B4-BE49-F238E27FC236}">
                <a16:creationId xmlns:a16="http://schemas.microsoft.com/office/drawing/2014/main" id="{F9E29935-C36C-A6FD-C390-958BA2EDCB9A}"/>
              </a:ext>
            </a:extLst>
          </p:cNvPr>
          <p:cNvSpPr txBox="1"/>
          <p:nvPr/>
        </p:nvSpPr>
        <p:spPr>
          <a:xfrm>
            <a:off x="8037189" y="480183"/>
            <a:ext cx="595200" cy="5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900">
                <a:solidFill>
                  <a:schemeClr val="lt1"/>
                </a:solidFill>
              </a:rPr>
              <a:t>8</a:t>
            </a:r>
            <a:endParaRPr sz="1900">
              <a:solidFill>
                <a:schemeClr val="lt1"/>
              </a:solidFill>
            </a:endParaRPr>
          </a:p>
        </p:txBody>
      </p:sp>
      <p:sp>
        <p:nvSpPr>
          <p:cNvPr id="46" name="Google Shape;148;p33">
            <a:extLst>
              <a:ext uri="{FF2B5EF4-FFF2-40B4-BE49-F238E27FC236}">
                <a16:creationId xmlns:a16="http://schemas.microsoft.com/office/drawing/2014/main" id="{EC198BA2-FCBC-76C7-2876-0259420E27DE}"/>
              </a:ext>
            </a:extLst>
          </p:cNvPr>
          <p:cNvSpPr txBox="1"/>
          <p:nvPr/>
        </p:nvSpPr>
        <p:spPr>
          <a:xfrm>
            <a:off x="8037189" y="1298745"/>
            <a:ext cx="595200" cy="5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900">
                <a:solidFill>
                  <a:schemeClr val="lt1"/>
                </a:solidFill>
              </a:rPr>
              <a:t>9</a:t>
            </a:r>
            <a:endParaRPr sz="1900">
              <a:solidFill>
                <a:schemeClr val="lt1"/>
              </a:solidFill>
            </a:endParaRPr>
          </a:p>
        </p:txBody>
      </p:sp>
      <p:sp>
        <p:nvSpPr>
          <p:cNvPr id="47" name="Google Shape;149;p33">
            <a:extLst>
              <a:ext uri="{FF2B5EF4-FFF2-40B4-BE49-F238E27FC236}">
                <a16:creationId xmlns:a16="http://schemas.microsoft.com/office/drawing/2014/main" id="{9C4E6FF5-EAE5-43D3-C92E-FB4F0A3C9317}"/>
              </a:ext>
            </a:extLst>
          </p:cNvPr>
          <p:cNvSpPr txBox="1"/>
          <p:nvPr/>
        </p:nvSpPr>
        <p:spPr>
          <a:xfrm>
            <a:off x="8037189" y="2123595"/>
            <a:ext cx="595200" cy="5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900">
                <a:solidFill>
                  <a:schemeClr val="lt1"/>
                </a:solidFill>
              </a:rPr>
              <a:t>10</a:t>
            </a:r>
            <a:endParaRPr sz="1900">
              <a:solidFill>
                <a:schemeClr val="lt1"/>
              </a:solidFill>
            </a:endParaRPr>
          </a:p>
        </p:txBody>
      </p:sp>
      <p:sp>
        <p:nvSpPr>
          <p:cNvPr id="48" name="Google Shape;150;p33">
            <a:extLst>
              <a:ext uri="{FF2B5EF4-FFF2-40B4-BE49-F238E27FC236}">
                <a16:creationId xmlns:a16="http://schemas.microsoft.com/office/drawing/2014/main" id="{DDF4B254-ECAD-F259-CD1C-D448A2F3011F}"/>
              </a:ext>
            </a:extLst>
          </p:cNvPr>
          <p:cNvSpPr/>
          <p:nvPr/>
        </p:nvSpPr>
        <p:spPr>
          <a:xfrm>
            <a:off x="8037264" y="2869245"/>
            <a:ext cx="595200" cy="595200"/>
          </a:xfrm>
          <a:prstGeom prst="ellipse">
            <a:avLst/>
          </a:prstGeom>
          <a:solidFill>
            <a:srgbClr val="0C343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151;p33">
            <a:extLst>
              <a:ext uri="{FF2B5EF4-FFF2-40B4-BE49-F238E27FC236}">
                <a16:creationId xmlns:a16="http://schemas.microsoft.com/office/drawing/2014/main" id="{5A0F2B38-CB72-261A-6FD5-761401E0D282}"/>
              </a:ext>
            </a:extLst>
          </p:cNvPr>
          <p:cNvSpPr txBox="1"/>
          <p:nvPr/>
        </p:nvSpPr>
        <p:spPr>
          <a:xfrm>
            <a:off x="8756614" y="2944292"/>
            <a:ext cx="3299100" cy="4847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700" b="1" dirty="0">
                <a:solidFill>
                  <a:srgbClr val="262626"/>
                </a:solidFill>
                <a:latin typeface="Changa"/>
                <a:ea typeface="Changa"/>
                <a:cs typeface="Changa"/>
                <a:sym typeface="Changa"/>
              </a:rPr>
              <a:t>Marketing Plan</a:t>
            </a:r>
            <a:endParaRPr sz="1700" b="1" dirty="0">
              <a:solidFill>
                <a:srgbClr val="262626"/>
              </a:solidFill>
              <a:latin typeface="Changa"/>
              <a:ea typeface="Changa"/>
              <a:cs typeface="Changa"/>
              <a:sym typeface="Changa"/>
            </a:endParaRPr>
          </a:p>
        </p:txBody>
      </p:sp>
      <p:sp>
        <p:nvSpPr>
          <p:cNvPr id="50" name="Google Shape;152;p33">
            <a:extLst>
              <a:ext uri="{FF2B5EF4-FFF2-40B4-BE49-F238E27FC236}">
                <a16:creationId xmlns:a16="http://schemas.microsoft.com/office/drawing/2014/main" id="{D11FC874-B789-772C-6E21-9FF642EE0243}"/>
              </a:ext>
            </a:extLst>
          </p:cNvPr>
          <p:cNvSpPr txBox="1"/>
          <p:nvPr/>
        </p:nvSpPr>
        <p:spPr>
          <a:xfrm>
            <a:off x="8037189" y="2881770"/>
            <a:ext cx="595200" cy="5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900">
                <a:solidFill>
                  <a:schemeClr val="lt1"/>
                </a:solidFill>
              </a:rPr>
              <a:t>11</a:t>
            </a:r>
            <a:endParaRPr sz="1900">
              <a:solidFill>
                <a:schemeClr val="lt1"/>
              </a:solidFill>
            </a:endParaRPr>
          </a:p>
        </p:txBody>
      </p:sp>
      <p:sp>
        <p:nvSpPr>
          <p:cNvPr id="51" name="Google Shape;153;p33">
            <a:extLst>
              <a:ext uri="{FF2B5EF4-FFF2-40B4-BE49-F238E27FC236}">
                <a16:creationId xmlns:a16="http://schemas.microsoft.com/office/drawing/2014/main" id="{447E253E-B0D4-2DC6-03A7-74B0268FBB92}"/>
              </a:ext>
            </a:extLst>
          </p:cNvPr>
          <p:cNvSpPr/>
          <p:nvPr/>
        </p:nvSpPr>
        <p:spPr>
          <a:xfrm>
            <a:off x="8037264" y="3627420"/>
            <a:ext cx="595200" cy="595200"/>
          </a:xfrm>
          <a:prstGeom prst="ellipse">
            <a:avLst/>
          </a:prstGeom>
          <a:solidFill>
            <a:srgbClr val="0C343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154;p33">
            <a:extLst>
              <a:ext uri="{FF2B5EF4-FFF2-40B4-BE49-F238E27FC236}">
                <a16:creationId xmlns:a16="http://schemas.microsoft.com/office/drawing/2014/main" id="{92E68588-D5F1-498F-6EB0-34F2F1E0F3A2}"/>
              </a:ext>
            </a:extLst>
          </p:cNvPr>
          <p:cNvSpPr txBox="1"/>
          <p:nvPr/>
        </p:nvSpPr>
        <p:spPr>
          <a:xfrm>
            <a:off x="8756614" y="3684684"/>
            <a:ext cx="3299100" cy="4847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b="1" dirty="0">
                <a:solidFill>
                  <a:srgbClr val="262626"/>
                </a:solidFill>
                <a:latin typeface="Changa"/>
                <a:ea typeface="Changa"/>
                <a:cs typeface="Changa"/>
                <a:sym typeface="Changa"/>
              </a:rPr>
              <a:t>Financial Plan </a:t>
            </a:r>
            <a:r>
              <a:rPr lang="en-US" dirty="0">
                <a:solidFill>
                  <a:srgbClr val="262626"/>
                </a:solidFill>
                <a:latin typeface="Changa"/>
                <a:ea typeface="Changa"/>
                <a:cs typeface="Changa"/>
                <a:sym typeface="Changa"/>
              </a:rPr>
              <a:t>(Estimated Cost)</a:t>
            </a:r>
            <a:endParaRPr sz="1700" dirty="0">
              <a:solidFill>
                <a:srgbClr val="262626"/>
              </a:solidFill>
              <a:latin typeface="Changa"/>
              <a:ea typeface="Changa"/>
              <a:cs typeface="Changa"/>
              <a:sym typeface="Changa"/>
            </a:endParaRPr>
          </a:p>
        </p:txBody>
      </p:sp>
      <p:sp>
        <p:nvSpPr>
          <p:cNvPr id="53" name="Google Shape;155;p33">
            <a:extLst>
              <a:ext uri="{FF2B5EF4-FFF2-40B4-BE49-F238E27FC236}">
                <a16:creationId xmlns:a16="http://schemas.microsoft.com/office/drawing/2014/main" id="{9560F235-59F0-EA77-B181-250F06057748}"/>
              </a:ext>
            </a:extLst>
          </p:cNvPr>
          <p:cNvSpPr txBox="1"/>
          <p:nvPr/>
        </p:nvSpPr>
        <p:spPr>
          <a:xfrm>
            <a:off x="8037189" y="3639945"/>
            <a:ext cx="595200" cy="5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1900">
                <a:solidFill>
                  <a:schemeClr val="lt1"/>
                </a:solidFill>
              </a:rPr>
              <a:t>12</a:t>
            </a:r>
            <a:endParaRPr sz="19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oogle Shape;168;p34">
            <a:extLst>
              <a:ext uri="{FF2B5EF4-FFF2-40B4-BE49-F238E27FC236}">
                <a16:creationId xmlns:a16="http://schemas.microsoft.com/office/drawing/2014/main" id="{F685FDF4-B683-D457-91F0-0D948C0D12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90357862"/>
              </p:ext>
            </p:extLst>
          </p:nvPr>
        </p:nvGraphicFramePr>
        <p:xfrm>
          <a:off x="0" y="1022935"/>
          <a:ext cx="12192000" cy="396210"/>
        </p:xfrm>
        <a:graphic>
          <a:graphicData uri="http://schemas.openxmlformats.org/drawingml/2006/table">
            <a:tbl>
              <a:tblPr>
                <a:noFill/>
                <a:tableStyleId>{07CC6ABD-8C87-49E0-8B4A-6AE1153E916D}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solidFill>
                            <a:srgbClr val="0070C0"/>
                          </a:solidFill>
                          <a:latin typeface="Changa"/>
                          <a:ea typeface="Changa"/>
                          <a:cs typeface="Changa"/>
                          <a:sym typeface="Changa"/>
                        </a:rPr>
                        <a:t>Brief about Company or Idea Presenter </a:t>
                      </a:r>
                      <a:endParaRPr b="1" dirty="0">
                        <a:solidFill>
                          <a:srgbClr val="0070C0"/>
                        </a:solidFill>
                        <a:latin typeface="Changa"/>
                        <a:ea typeface="Changa"/>
                        <a:cs typeface="Changa"/>
                        <a:sym typeface="Changa"/>
                      </a:endParaRPr>
                    </a:p>
                  </a:txBody>
                  <a:tcPr marL="91425" marR="91425" marT="91425" marB="91425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1BDBA66-7EA0-0C4C-DCD2-DCC6DD2CAECA}"/>
              </a:ext>
            </a:extLst>
          </p:cNvPr>
          <p:cNvSpPr txBox="1"/>
          <p:nvPr/>
        </p:nvSpPr>
        <p:spPr>
          <a:xfrm>
            <a:off x="219377" y="1549100"/>
            <a:ext cx="11525250" cy="149674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Years of experience, previous work, fields of work, etc.. Please write suggested text here </a:t>
            </a:r>
          </a:p>
        </p:txBody>
      </p:sp>
      <p:graphicFrame>
        <p:nvGraphicFramePr>
          <p:cNvPr id="3" name="Google Shape;168;p34">
            <a:extLst>
              <a:ext uri="{FF2B5EF4-FFF2-40B4-BE49-F238E27FC236}">
                <a16:creationId xmlns:a16="http://schemas.microsoft.com/office/drawing/2014/main" id="{3FE27CA6-7C0A-B319-0F6B-19306CDCB5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7449597"/>
              </p:ext>
            </p:extLst>
          </p:nvPr>
        </p:nvGraphicFramePr>
        <p:xfrm>
          <a:off x="0" y="3175804"/>
          <a:ext cx="12192000" cy="396210"/>
        </p:xfrm>
        <a:graphic>
          <a:graphicData uri="http://schemas.openxmlformats.org/drawingml/2006/table">
            <a:tbl>
              <a:tblPr>
                <a:noFill/>
                <a:tableStyleId>{07CC6ABD-8C87-49E0-8B4A-6AE1153E916D}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solidFill>
                            <a:srgbClr val="0070C0"/>
                          </a:solidFill>
                          <a:latin typeface="Changa"/>
                          <a:ea typeface="Changa"/>
                          <a:cs typeface="Changa"/>
                          <a:sym typeface="Changa"/>
                        </a:rPr>
                        <a:t>Film Concept, Suggested Title, and Duration</a:t>
                      </a:r>
                      <a:endParaRPr b="1" dirty="0">
                        <a:solidFill>
                          <a:srgbClr val="0070C0"/>
                        </a:solidFill>
                        <a:latin typeface="Changa"/>
                        <a:ea typeface="Changa"/>
                        <a:cs typeface="Changa"/>
                        <a:sym typeface="Changa"/>
                      </a:endParaRPr>
                    </a:p>
                  </a:txBody>
                  <a:tcPr marL="91425" marR="91425" marT="91425" marB="91425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6AEBBFB-3185-5BDC-E995-7930354E4F96}"/>
              </a:ext>
            </a:extLst>
          </p:cNvPr>
          <p:cNvSpPr txBox="1"/>
          <p:nvPr/>
        </p:nvSpPr>
        <p:spPr>
          <a:xfrm>
            <a:off x="219377" y="3701969"/>
            <a:ext cx="11525250" cy="149674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Example: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explain the idea of the film and its duration</a:t>
            </a:r>
          </a:p>
        </p:txBody>
      </p:sp>
    </p:spTree>
    <p:extLst>
      <p:ext uri="{BB962C8B-B14F-4D97-AF65-F5344CB8AC3E}">
        <p14:creationId xmlns:p14="http://schemas.microsoft.com/office/powerpoint/2010/main" val="3555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oogle Shape;168;p34">
            <a:extLst>
              <a:ext uri="{FF2B5EF4-FFF2-40B4-BE49-F238E27FC236}">
                <a16:creationId xmlns:a16="http://schemas.microsoft.com/office/drawing/2014/main" id="{F685FDF4-B683-D457-91F0-0D948C0D12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0549539"/>
              </p:ext>
            </p:extLst>
          </p:nvPr>
        </p:nvGraphicFramePr>
        <p:xfrm>
          <a:off x="0" y="1022935"/>
          <a:ext cx="12192000" cy="396210"/>
        </p:xfrm>
        <a:graphic>
          <a:graphicData uri="http://schemas.openxmlformats.org/drawingml/2006/table">
            <a:tbl>
              <a:tblPr>
                <a:noFill/>
                <a:tableStyleId>{07CC6ABD-8C87-49E0-8B4A-6AE1153E916D}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70C0"/>
                          </a:solidFill>
                          <a:latin typeface="Changa"/>
                          <a:ea typeface="Changa"/>
                          <a:cs typeface="Changa"/>
                          <a:sym typeface="Changa"/>
                        </a:rPr>
                        <a:t>What are the aspects of innovation and creativity in the concept of the film?</a:t>
                      </a:r>
                      <a:endParaRPr lang="ar-BH" b="1" dirty="0">
                        <a:solidFill>
                          <a:srgbClr val="0070C0"/>
                        </a:solidFill>
                        <a:latin typeface="Changa"/>
                        <a:ea typeface="Changa"/>
                        <a:cs typeface="Changa"/>
                        <a:sym typeface="Changa"/>
                      </a:endParaRPr>
                    </a:p>
                  </a:txBody>
                  <a:tcPr marL="91425" marR="91425" marT="91425" marB="91425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1BDBA66-7EA0-0C4C-DCD2-DCC6DD2CAECA}"/>
              </a:ext>
            </a:extLst>
          </p:cNvPr>
          <p:cNvSpPr txBox="1"/>
          <p:nvPr/>
        </p:nvSpPr>
        <p:spPr>
          <a:xfrm>
            <a:off x="219377" y="1549100"/>
            <a:ext cx="11525250" cy="149674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makes this film unique and worthy of production?</a:t>
            </a:r>
          </a:p>
        </p:txBody>
      </p:sp>
      <p:graphicFrame>
        <p:nvGraphicFramePr>
          <p:cNvPr id="3" name="Google Shape;168;p34">
            <a:extLst>
              <a:ext uri="{FF2B5EF4-FFF2-40B4-BE49-F238E27FC236}">
                <a16:creationId xmlns:a16="http://schemas.microsoft.com/office/drawing/2014/main" id="{BC008D58-6744-54FD-F3FB-A4A484034C6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90198839"/>
              </p:ext>
            </p:extLst>
          </p:nvPr>
        </p:nvGraphicFramePr>
        <p:xfrm>
          <a:off x="0" y="3175804"/>
          <a:ext cx="12192000" cy="396210"/>
        </p:xfrm>
        <a:graphic>
          <a:graphicData uri="http://schemas.openxmlformats.org/drawingml/2006/table">
            <a:tbl>
              <a:tblPr>
                <a:noFill/>
                <a:tableStyleId>{07CC6ABD-8C87-49E0-8B4A-6AE1153E916D}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70C0"/>
                          </a:solidFill>
                          <a:latin typeface="Changa"/>
                          <a:ea typeface="Changa"/>
                          <a:cs typeface="Changa"/>
                          <a:sym typeface="Changa"/>
                        </a:rPr>
                        <a:t>Proposed genre and layout</a:t>
                      </a:r>
                      <a:endParaRPr b="1" dirty="0">
                        <a:solidFill>
                          <a:srgbClr val="0070C0"/>
                        </a:solidFill>
                        <a:latin typeface="Changa"/>
                        <a:ea typeface="Changa"/>
                        <a:cs typeface="Changa"/>
                        <a:sym typeface="Changa"/>
                      </a:endParaRPr>
                    </a:p>
                  </a:txBody>
                  <a:tcPr marL="91425" marR="91425" marT="91425" marB="91425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B17C8B2-7979-7DC0-F896-9F987DD40105}"/>
              </a:ext>
            </a:extLst>
          </p:cNvPr>
          <p:cNvSpPr txBox="1"/>
          <p:nvPr/>
        </p:nvSpPr>
        <p:spPr>
          <a:xfrm>
            <a:off x="219377" y="3701969"/>
            <a:ext cx="11525250" cy="149674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Documentary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Drama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Comedy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Horror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Historical </a:t>
            </a:r>
            <a:r>
              <a:rPr lang="ar-BH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</a:p>
        </p:txBody>
      </p:sp>
    </p:spTree>
    <p:extLst>
      <p:ext uri="{BB962C8B-B14F-4D97-AF65-F5344CB8AC3E}">
        <p14:creationId xmlns:p14="http://schemas.microsoft.com/office/powerpoint/2010/main" val="1958779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oogle Shape;168;p34">
            <a:extLst>
              <a:ext uri="{FF2B5EF4-FFF2-40B4-BE49-F238E27FC236}">
                <a16:creationId xmlns:a16="http://schemas.microsoft.com/office/drawing/2014/main" id="{F685FDF4-B683-D457-91F0-0D948C0D12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70777138"/>
              </p:ext>
            </p:extLst>
          </p:nvPr>
        </p:nvGraphicFramePr>
        <p:xfrm>
          <a:off x="0" y="1022935"/>
          <a:ext cx="12192000" cy="396210"/>
        </p:xfrm>
        <a:graphic>
          <a:graphicData uri="http://schemas.openxmlformats.org/drawingml/2006/table">
            <a:tbl>
              <a:tblPr>
                <a:noFill/>
                <a:tableStyleId>{07CC6ABD-8C87-49E0-8B4A-6AE1153E916D}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solidFill>
                            <a:srgbClr val="0070C0"/>
                          </a:solidFill>
                          <a:latin typeface="Changa"/>
                          <a:ea typeface="Changa"/>
                          <a:cs typeface="Changa"/>
                          <a:sym typeface="Changa"/>
                        </a:rPr>
                        <a:t>Proposed Filming Locations</a:t>
                      </a:r>
                      <a:endParaRPr b="1" dirty="0">
                        <a:solidFill>
                          <a:srgbClr val="0070C0"/>
                        </a:solidFill>
                        <a:latin typeface="Changa"/>
                        <a:ea typeface="Changa"/>
                        <a:cs typeface="Changa"/>
                        <a:sym typeface="Changa"/>
                      </a:endParaRPr>
                    </a:p>
                  </a:txBody>
                  <a:tcPr marL="91425" marR="91425" marT="91425" marB="91425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1BDBA66-7EA0-0C4C-DCD2-DCC6DD2CAECA}"/>
              </a:ext>
            </a:extLst>
          </p:cNvPr>
          <p:cNvSpPr txBox="1"/>
          <p:nvPr/>
        </p:nvSpPr>
        <p:spPr>
          <a:xfrm>
            <a:off x="219377" y="1549100"/>
            <a:ext cx="11525250" cy="149674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Outline proposed filming locations here, if any </a:t>
            </a:r>
          </a:p>
        </p:txBody>
      </p:sp>
      <p:graphicFrame>
        <p:nvGraphicFramePr>
          <p:cNvPr id="7" name="Google Shape;168;p34">
            <a:extLst>
              <a:ext uri="{FF2B5EF4-FFF2-40B4-BE49-F238E27FC236}">
                <a16:creationId xmlns:a16="http://schemas.microsoft.com/office/drawing/2014/main" id="{76D13DE6-2767-5D33-1297-B8B611458A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27043739"/>
              </p:ext>
            </p:extLst>
          </p:nvPr>
        </p:nvGraphicFramePr>
        <p:xfrm>
          <a:off x="0" y="3175804"/>
          <a:ext cx="12192000" cy="396210"/>
        </p:xfrm>
        <a:graphic>
          <a:graphicData uri="http://schemas.openxmlformats.org/drawingml/2006/table">
            <a:tbl>
              <a:tblPr>
                <a:noFill/>
                <a:tableStyleId>{07CC6ABD-8C87-49E0-8B4A-6AE1153E916D}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D" sz="1400" b="1" i="0" u="none" strike="noStrike" cap="none" dirty="0">
                          <a:solidFill>
                            <a:srgbClr val="0070C0"/>
                          </a:solidFill>
                          <a:latin typeface="Changa"/>
                          <a:ea typeface="Changa"/>
                          <a:cs typeface="Changa"/>
                          <a:sym typeface="Changa"/>
                        </a:rPr>
                        <a:t>Production Technical Equipment </a:t>
                      </a:r>
                      <a:endParaRPr sz="1400" b="1" i="0" u="none" strike="noStrike" cap="none" dirty="0">
                        <a:solidFill>
                          <a:srgbClr val="0070C0"/>
                        </a:solidFill>
                        <a:latin typeface="Changa"/>
                        <a:ea typeface="Changa"/>
                        <a:cs typeface="Changa"/>
                        <a:sym typeface="Changa"/>
                      </a:endParaRPr>
                    </a:p>
                  </a:txBody>
                  <a:tcPr marL="91425" marR="91425" marT="91425" marB="91425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51546B0-A89C-017B-B428-A548ED816A83}"/>
              </a:ext>
            </a:extLst>
          </p:cNvPr>
          <p:cNvSpPr txBox="1"/>
          <p:nvPr/>
        </p:nvSpPr>
        <p:spPr>
          <a:xfrm>
            <a:off x="219377" y="3701969"/>
            <a:ext cx="11525250" cy="149674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the technical requirements for filming and overall production?</a:t>
            </a:r>
          </a:p>
        </p:txBody>
      </p:sp>
    </p:spTree>
    <p:extLst>
      <p:ext uri="{BB962C8B-B14F-4D97-AF65-F5344CB8AC3E}">
        <p14:creationId xmlns:p14="http://schemas.microsoft.com/office/powerpoint/2010/main" val="357250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oogle Shape;168;p34">
            <a:extLst>
              <a:ext uri="{FF2B5EF4-FFF2-40B4-BE49-F238E27FC236}">
                <a16:creationId xmlns:a16="http://schemas.microsoft.com/office/drawing/2014/main" id="{F685FDF4-B683-D457-91F0-0D948C0D12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8064090"/>
              </p:ext>
            </p:extLst>
          </p:nvPr>
        </p:nvGraphicFramePr>
        <p:xfrm>
          <a:off x="0" y="1022935"/>
          <a:ext cx="12192000" cy="396210"/>
        </p:xfrm>
        <a:graphic>
          <a:graphicData uri="http://schemas.openxmlformats.org/drawingml/2006/table">
            <a:tbl>
              <a:tblPr>
                <a:noFill/>
                <a:tableStyleId>{07CC6ABD-8C87-49E0-8B4A-6AE1153E916D}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solidFill>
                            <a:srgbClr val="0070C0"/>
                          </a:solidFill>
                          <a:latin typeface="Changa"/>
                          <a:ea typeface="Changa"/>
                          <a:cs typeface="Changa"/>
                          <a:sym typeface="Changa"/>
                        </a:rPr>
                        <a:t>Proposed Production Crew</a:t>
                      </a:r>
                      <a:endParaRPr b="1" dirty="0">
                        <a:solidFill>
                          <a:srgbClr val="0070C0"/>
                        </a:solidFill>
                        <a:latin typeface="Changa"/>
                        <a:ea typeface="Changa"/>
                        <a:cs typeface="Changa"/>
                        <a:sym typeface="Changa"/>
                      </a:endParaRPr>
                    </a:p>
                  </a:txBody>
                  <a:tcPr marL="91425" marR="91425" marT="91425" marB="91425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D730D8C-FDF4-8F4A-4467-7F0ED9740B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77427"/>
              </p:ext>
            </p:extLst>
          </p:nvPr>
        </p:nvGraphicFramePr>
        <p:xfrm>
          <a:off x="600365" y="1598660"/>
          <a:ext cx="11216986" cy="4157946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6076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0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9842"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/>
                        <a:t>Role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/>
                        <a:t>Name</a:t>
                      </a:r>
                      <a:r>
                        <a:rPr lang="ar-BH" sz="1400" b="1" dirty="0"/>
                        <a:t> 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842">
                <a:tc>
                  <a:txBody>
                    <a:bodyPr/>
                    <a:lstStyle/>
                    <a:p>
                      <a:pPr algn="r" rtl="1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842">
                <a:tc>
                  <a:txBody>
                    <a:bodyPr/>
                    <a:lstStyle/>
                    <a:p>
                      <a:pPr algn="r" rtl="1"/>
                      <a:endParaRPr lang="en-US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842">
                <a:tc>
                  <a:txBody>
                    <a:bodyPr/>
                    <a:lstStyle/>
                    <a:p>
                      <a:pPr algn="r" rtl="1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842">
                <a:tc>
                  <a:txBody>
                    <a:bodyPr/>
                    <a:lstStyle/>
                    <a:p>
                      <a:pPr algn="r" rtl="1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9842">
                <a:tc>
                  <a:txBody>
                    <a:bodyPr/>
                    <a:lstStyle/>
                    <a:p>
                      <a:pPr algn="r" rtl="1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9842">
                <a:tc>
                  <a:txBody>
                    <a:bodyPr/>
                    <a:lstStyle/>
                    <a:p>
                      <a:pPr algn="r" rtl="1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9842">
                <a:tc>
                  <a:txBody>
                    <a:bodyPr/>
                    <a:lstStyle/>
                    <a:p>
                      <a:pPr algn="r" rtl="1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9842">
                <a:tc>
                  <a:txBody>
                    <a:bodyPr/>
                    <a:lstStyle/>
                    <a:p>
                      <a:pPr algn="r" rtl="1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9842">
                <a:tc>
                  <a:txBody>
                    <a:bodyPr/>
                    <a:lstStyle/>
                    <a:p>
                      <a:pPr algn="r" rtl="1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9842">
                <a:tc>
                  <a:txBody>
                    <a:bodyPr/>
                    <a:lstStyle/>
                    <a:p>
                      <a:pPr algn="r" rtl="1"/>
                      <a:endParaRPr lang="en-US" sz="14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9842">
                <a:tc>
                  <a:txBody>
                    <a:bodyPr/>
                    <a:lstStyle/>
                    <a:p>
                      <a:pPr algn="r" rtl="1"/>
                      <a:endParaRPr lang="en-US" sz="14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7002751"/>
                  </a:ext>
                </a:extLst>
              </a:tr>
              <a:tr h="31984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658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7060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oogle Shape;168;p34">
            <a:extLst>
              <a:ext uri="{FF2B5EF4-FFF2-40B4-BE49-F238E27FC236}">
                <a16:creationId xmlns:a16="http://schemas.microsoft.com/office/drawing/2014/main" id="{F685FDF4-B683-D457-91F0-0D948C0D12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06984380"/>
              </p:ext>
            </p:extLst>
          </p:nvPr>
        </p:nvGraphicFramePr>
        <p:xfrm>
          <a:off x="0" y="1022935"/>
          <a:ext cx="12192000" cy="396210"/>
        </p:xfrm>
        <a:graphic>
          <a:graphicData uri="http://schemas.openxmlformats.org/drawingml/2006/table">
            <a:tbl>
              <a:tblPr>
                <a:noFill/>
                <a:tableStyleId>{07CC6ABD-8C87-49E0-8B4A-6AE1153E916D}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solidFill>
                            <a:srgbClr val="0070C0"/>
                          </a:solidFill>
                          <a:latin typeface="Changa"/>
                          <a:ea typeface="Changa"/>
                          <a:cs typeface="Changa"/>
                          <a:sym typeface="Changa"/>
                        </a:rPr>
                        <a:t>Film Scenario / Storyboard</a:t>
                      </a:r>
                      <a:endParaRPr b="1" dirty="0">
                        <a:solidFill>
                          <a:srgbClr val="0070C0"/>
                        </a:solidFill>
                        <a:latin typeface="Changa"/>
                        <a:ea typeface="Changa"/>
                        <a:cs typeface="Changa"/>
                        <a:sym typeface="Changa"/>
                      </a:endParaRPr>
                    </a:p>
                  </a:txBody>
                  <a:tcPr marL="91425" marR="91425" marT="91425" marB="91425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1BDBA66-7EA0-0C4C-DCD2-DCC6DD2CAECA}"/>
              </a:ext>
            </a:extLst>
          </p:cNvPr>
          <p:cNvSpPr txBox="1"/>
          <p:nvPr/>
        </p:nvSpPr>
        <p:spPr>
          <a:xfrm>
            <a:off x="219377" y="1549100"/>
            <a:ext cx="11525250" cy="149674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the proposed scenario here</a:t>
            </a:r>
          </a:p>
        </p:txBody>
      </p:sp>
    </p:spTree>
    <p:extLst>
      <p:ext uri="{BB962C8B-B14F-4D97-AF65-F5344CB8AC3E}">
        <p14:creationId xmlns:p14="http://schemas.microsoft.com/office/powerpoint/2010/main" val="1313682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oogle Shape;168;p34">
            <a:extLst>
              <a:ext uri="{FF2B5EF4-FFF2-40B4-BE49-F238E27FC236}">
                <a16:creationId xmlns:a16="http://schemas.microsoft.com/office/drawing/2014/main" id="{F685FDF4-B683-D457-91F0-0D948C0D1275}"/>
              </a:ext>
            </a:extLst>
          </p:cNvPr>
          <p:cNvGraphicFramePr/>
          <p:nvPr/>
        </p:nvGraphicFramePr>
        <p:xfrm>
          <a:off x="0" y="1022935"/>
          <a:ext cx="12192000" cy="396210"/>
        </p:xfrm>
        <a:graphic>
          <a:graphicData uri="http://schemas.openxmlformats.org/drawingml/2006/table">
            <a:tbl>
              <a:tblPr>
                <a:noFill/>
                <a:tableStyleId>{07CC6ABD-8C87-49E0-8B4A-6AE1153E916D}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solidFill>
                            <a:srgbClr val="0070C0"/>
                          </a:solidFill>
                          <a:latin typeface="Changa"/>
                          <a:ea typeface="Changa"/>
                          <a:cs typeface="Changa"/>
                          <a:sym typeface="Changa"/>
                        </a:rPr>
                        <a:t>Film Scenario / Storyboard</a:t>
                      </a:r>
                      <a:endParaRPr b="1" dirty="0">
                        <a:solidFill>
                          <a:srgbClr val="0070C0"/>
                        </a:solidFill>
                        <a:latin typeface="Changa"/>
                        <a:ea typeface="Changa"/>
                        <a:cs typeface="Changa"/>
                        <a:sym typeface="Changa"/>
                      </a:endParaRPr>
                    </a:p>
                  </a:txBody>
                  <a:tcPr marL="91425" marR="91425" marT="91425" marB="91425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1BDBA66-7EA0-0C4C-DCD2-DCC6DD2CAECA}"/>
              </a:ext>
            </a:extLst>
          </p:cNvPr>
          <p:cNvSpPr txBox="1"/>
          <p:nvPr/>
        </p:nvSpPr>
        <p:spPr>
          <a:xfrm>
            <a:off x="219377" y="1549100"/>
            <a:ext cx="11525250" cy="149674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the proposed scenario here</a:t>
            </a:r>
          </a:p>
        </p:txBody>
      </p:sp>
    </p:spTree>
    <p:extLst>
      <p:ext uri="{BB962C8B-B14F-4D97-AF65-F5344CB8AC3E}">
        <p14:creationId xmlns:p14="http://schemas.microsoft.com/office/powerpoint/2010/main" val="1837350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oogle Shape;168;p34">
            <a:extLst>
              <a:ext uri="{FF2B5EF4-FFF2-40B4-BE49-F238E27FC236}">
                <a16:creationId xmlns:a16="http://schemas.microsoft.com/office/drawing/2014/main" id="{F685FDF4-B683-D457-91F0-0D948C0D12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1574410"/>
              </p:ext>
            </p:extLst>
          </p:nvPr>
        </p:nvGraphicFramePr>
        <p:xfrm>
          <a:off x="0" y="1022935"/>
          <a:ext cx="12192000" cy="396210"/>
        </p:xfrm>
        <a:graphic>
          <a:graphicData uri="http://schemas.openxmlformats.org/drawingml/2006/table">
            <a:tbl>
              <a:tblPr>
                <a:noFill/>
                <a:tableStyleId>{07CC6ABD-8C87-49E0-8B4A-6AE1153E916D}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solidFill>
                            <a:srgbClr val="0070C0"/>
                          </a:solidFill>
                          <a:latin typeface="Changa"/>
                          <a:ea typeface="Changa"/>
                          <a:cs typeface="Changa"/>
                          <a:sym typeface="Changa"/>
                        </a:rPr>
                        <a:t>Filming and Production Plan</a:t>
                      </a:r>
                      <a:endParaRPr b="1" dirty="0">
                        <a:solidFill>
                          <a:srgbClr val="0070C0"/>
                        </a:solidFill>
                        <a:latin typeface="Changa"/>
                        <a:ea typeface="Changa"/>
                        <a:cs typeface="Changa"/>
                        <a:sym typeface="Changa"/>
                      </a:endParaRPr>
                    </a:p>
                  </a:txBody>
                  <a:tcPr marL="91425" marR="91425" marT="91425" marB="91425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1BDBA66-7EA0-0C4C-DCD2-DCC6DD2CAECA}"/>
              </a:ext>
            </a:extLst>
          </p:cNvPr>
          <p:cNvSpPr txBox="1"/>
          <p:nvPr/>
        </p:nvSpPr>
        <p:spPr>
          <a:xfrm>
            <a:off x="333375" y="1557977"/>
            <a:ext cx="11525250" cy="149674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Outline the proposed filming and overall production plan here</a:t>
            </a:r>
          </a:p>
        </p:txBody>
      </p:sp>
    </p:spTree>
    <p:extLst>
      <p:ext uri="{BB962C8B-B14F-4D97-AF65-F5344CB8AC3E}">
        <p14:creationId xmlns:p14="http://schemas.microsoft.com/office/powerpoint/2010/main" val="3476260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07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6D74C"/>
      </a:accent1>
      <a:accent2>
        <a:srgbClr val="2A2C29"/>
      </a:accent2>
      <a:accent3>
        <a:srgbClr val="A29E8D"/>
      </a:accent3>
      <a:accent4>
        <a:srgbClr val="46121F"/>
      </a:accent4>
      <a:accent5>
        <a:srgbClr val="8C2E39"/>
      </a:accent5>
      <a:accent6>
        <a:srgbClr val="B139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