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66" r:id="rId4"/>
    <p:sldId id="267" r:id="rId5"/>
    <p:sldId id="281" r:id="rId6"/>
    <p:sldId id="275" r:id="rId7"/>
    <p:sldId id="283" r:id="rId8"/>
    <p:sldId id="284" r:id="rId9"/>
    <p:sldId id="285" r:id="rId10"/>
    <p:sldId id="286" r:id="rId11"/>
    <p:sldId id="287" r:id="rId12"/>
    <p:sldId id="288" r:id="rId13"/>
    <p:sldId id="277" r:id="rId14"/>
    <p:sldId id="290" r:id="rId15"/>
    <p:sldId id="289" r:id="rId16"/>
  </p:sldIdLst>
  <p:sldSz cx="12192000" cy="6858000"/>
  <p:notesSz cx="6858000" cy="9144000"/>
  <p:embeddedFontLst>
    <p:embeddedFont>
      <p:font typeface="Cairo" panose="020B0604020202020204" charset="-78"/>
      <p:regular r:id="rId19"/>
      <p:bold r:id="rId20"/>
    </p:embeddedFont>
    <p:embeddedFont>
      <p:font typeface="Cairo Light" panose="00000400000000000000" charset="-78"/>
      <p:regular r:id="rId21"/>
      <p:bold r:id="rId22"/>
    </p:embeddedFont>
    <p:embeddedFont>
      <p:font typeface="Cairo Medium" panose="020B0604020202020204" charset="-78"/>
      <p:regular r:id="rId23"/>
      <p:bold r:id="rId24"/>
    </p:embeddedFont>
    <p:embeddedFont>
      <p:font typeface="Changa" panose="020B0604020202020204" charset="-78"/>
      <p:regular r:id="rId25"/>
      <p:bold r:id="rId26"/>
    </p:embeddedFont>
    <p:embeddedFont>
      <p:font typeface="Changa ExtraBold" panose="020B0604020202020204" charset="-78"/>
      <p:bold r:id="rId27"/>
    </p:embeddedFont>
    <p:embeddedFont>
      <p:font typeface="Changa ExtraLight" panose="020B0604020202020204" charset="-78"/>
      <p:regular r:id="rId28"/>
      <p:bold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91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Songs Category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2722005" y="3615410"/>
            <a:ext cx="6313347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Company Name – Presenter of Idea </a:t>
            </a:r>
            <a:endParaRPr lang="en-US"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2" name="Google Shape;119;p33">
            <a:extLst>
              <a:ext uri="{FF2B5EF4-FFF2-40B4-BE49-F238E27FC236}">
                <a16:creationId xmlns:a16="http://schemas.microsoft.com/office/drawing/2014/main" id="{3C7C19A1-441E-EFF5-C6B0-440708FA6D24}"/>
              </a:ext>
            </a:extLst>
          </p:cNvPr>
          <p:cNvSpPr txBox="1"/>
          <p:nvPr/>
        </p:nvSpPr>
        <p:spPr>
          <a:xfrm>
            <a:off x="2215942" y="5208866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Please Ensure Providing All Required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497829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Song Marketing Plan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your suggested marketing plan to promote your production</a:t>
            </a: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6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Attachments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422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7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1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5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Songs Category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Form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Contents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3" name="Google Shape;113;p33">
            <a:extLst>
              <a:ext uri="{FF2B5EF4-FFF2-40B4-BE49-F238E27FC236}">
                <a16:creationId xmlns:a16="http://schemas.microsoft.com/office/drawing/2014/main" id="{00A9A966-36E6-8702-50E4-975FB48E6A20}"/>
              </a:ext>
            </a:extLst>
          </p:cNvPr>
          <p:cNvSpPr txBox="1"/>
          <p:nvPr/>
        </p:nvSpPr>
        <p:spPr>
          <a:xfrm>
            <a:off x="5274317" y="1274607"/>
            <a:ext cx="2710151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Song Concept copyrights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Company Name – Individual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" name="Google Shape;121;p33">
            <a:extLst>
              <a:ext uri="{FF2B5EF4-FFF2-40B4-BE49-F238E27FC236}">
                <a16:creationId xmlns:a16="http://schemas.microsoft.com/office/drawing/2014/main" id="{E5CDF8D6-8D01-793C-DFA2-CD7C44EA4BD5}"/>
              </a:ext>
            </a:extLst>
          </p:cNvPr>
          <p:cNvSpPr/>
          <p:nvPr/>
        </p:nvSpPr>
        <p:spPr>
          <a:xfrm>
            <a:off x="4586505" y="4526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2;p33">
            <a:extLst>
              <a:ext uri="{FF2B5EF4-FFF2-40B4-BE49-F238E27FC236}">
                <a16:creationId xmlns:a16="http://schemas.microsoft.com/office/drawing/2014/main" id="{815A46FA-FF94-0270-551B-D4F15DAE23D5}"/>
              </a:ext>
            </a:extLst>
          </p:cNvPr>
          <p:cNvSpPr txBox="1"/>
          <p:nvPr/>
        </p:nvSpPr>
        <p:spPr>
          <a:xfrm>
            <a:off x="5450535" y="550170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Song Title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" name="Google Shape;123;p33">
            <a:extLst>
              <a:ext uri="{FF2B5EF4-FFF2-40B4-BE49-F238E27FC236}">
                <a16:creationId xmlns:a16="http://schemas.microsoft.com/office/drawing/2014/main" id="{A3667897-CE43-1B6D-787C-E38699456E3F}"/>
              </a:ext>
            </a:extLst>
          </p:cNvPr>
          <p:cNvSpPr/>
          <p:nvPr/>
        </p:nvSpPr>
        <p:spPr>
          <a:xfrm>
            <a:off x="4586505" y="5283168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6;p33">
            <a:extLst>
              <a:ext uri="{FF2B5EF4-FFF2-40B4-BE49-F238E27FC236}">
                <a16:creationId xmlns:a16="http://schemas.microsoft.com/office/drawing/2014/main" id="{704DF36A-C813-13CE-B18E-3512818A102C}"/>
              </a:ext>
            </a:extLst>
          </p:cNvPr>
          <p:cNvSpPr txBox="1"/>
          <p:nvPr/>
        </p:nvSpPr>
        <p:spPr>
          <a:xfrm>
            <a:off x="5483360" y="2221562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Song Layout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1" name="Google Shape;128;p33">
            <a:extLst>
              <a:ext uri="{FF2B5EF4-FFF2-40B4-BE49-F238E27FC236}">
                <a16:creationId xmlns:a16="http://schemas.microsoft.com/office/drawing/2014/main" id="{B1F064BF-BDA8-776E-F199-5B274B748F52}"/>
              </a:ext>
            </a:extLst>
          </p:cNvPr>
          <p:cNvSpPr txBox="1"/>
          <p:nvPr/>
        </p:nvSpPr>
        <p:spPr>
          <a:xfrm>
            <a:off x="5483360" y="2971714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Song Lyrics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" name="Google Shape;129;p33">
            <a:extLst>
              <a:ext uri="{FF2B5EF4-FFF2-40B4-BE49-F238E27FC236}">
                <a16:creationId xmlns:a16="http://schemas.microsoft.com/office/drawing/2014/main" id="{8F392734-31C2-63DB-22A2-59732076D6AA}"/>
              </a:ext>
            </a:extLst>
          </p:cNvPr>
          <p:cNvSpPr txBox="1"/>
          <p:nvPr/>
        </p:nvSpPr>
        <p:spPr>
          <a:xfrm>
            <a:off x="5450535" y="3807865"/>
            <a:ext cx="180385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Plan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" name="Google Shape;130;p33">
            <a:extLst>
              <a:ext uri="{FF2B5EF4-FFF2-40B4-BE49-F238E27FC236}">
                <a16:creationId xmlns:a16="http://schemas.microsoft.com/office/drawing/2014/main" id="{469DB14A-8941-CC02-A1B1-6B47965BFA77}"/>
              </a:ext>
            </a:extLst>
          </p:cNvPr>
          <p:cNvSpPr/>
          <p:nvPr/>
        </p:nvSpPr>
        <p:spPr>
          <a:xfrm>
            <a:off x="4586418" y="49251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" name="Google Shape;131;p33">
            <a:extLst>
              <a:ext uri="{FF2B5EF4-FFF2-40B4-BE49-F238E27FC236}">
                <a16:creationId xmlns:a16="http://schemas.microsoft.com/office/drawing/2014/main" id="{BA07DEAC-6993-69F4-3AA1-F3F4681FD9D8}"/>
              </a:ext>
            </a:extLst>
          </p:cNvPr>
          <p:cNvSpPr/>
          <p:nvPr/>
        </p:nvSpPr>
        <p:spPr>
          <a:xfrm>
            <a:off x="4586418" y="131109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2;p33">
            <a:extLst>
              <a:ext uri="{FF2B5EF4-FFF2-40B4-BE49-F238E27FC236}">
                <a16:creationId xmlns:a16="http://schemas.microsoft.com/office/drawing/2014/main" id="{C7613A56-7E0D-8269-54F6-14C819DCAFC4}"/>
              </a:ext>
            </a:extLst>
          </p:cNvPr>
          <p:cNvSpPr/>
          <p:nvPr/>
        </p:nvSpPr>
        <p:spPr>
          <a:xfrm>
            <a:off x="4586480" y="21296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3;p33">
            <a:extLst>
              <a:ext uri="{FF2B5EF4-FFF2-40B4-BE49-F238E27FC236}">
                <a16:creationId xmlns:a16="http://schemas.microsoft.com/office/drawing/2014/main" id="{3BF8171C-A67C-B6E9-8110-CB0522C0C0FE}"/>
              </a:ext>
            </a:extLst>
          </p:cNvPr>
          <p:cNvSpPr/>
          <p:nvPr/>
        </p:nvSpPr>
        <p:spPr>
          <a:xfrm>
            <a:off x="4586418" y="294824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33">
            <a:extLst>
              <a:ext uri="{FF2B5EF4-FFF2-40B4-BE49-F238E27FC236}">
                <a16:creationId xmlns:a16="http://schemas.microsoft.com/office/drawing/2014/main" id="{50DAD2AA-2D4E-1F9B-1421-9B3681099194}"/>
              </a:ext>
            </a:extLst>
          </p:cNvPr>
          <p:cNvSpPr/>
          <p:nvPr/>
        </p:nvSpPr>
        <p:spPr>
          <a:xfrm>
            <a:off x="4586480" y="3769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5;p33">
            <a:extLst>
              <a:ext uri="{FF2B5EF4-FFF2-40B4-BE49-F238E27FC236}">
                <a16:creationId xmlns:a16="http://schemas.microsoft.com/office/drawing/2014/main" id="{C70E1095-F4A4-7A41-AE91-3C99DE262EF8}"/>
              </a:ext>
            </a:extLst>
          </p:cNvPr>
          <p:cNvSpPr txBox="1"/>
          <p:nvPr/>
        </p:nvSpPr>
        <p:spPr>
          <a:xfrm>
            <a:off x="8846020" y="1372302"/>
            <a:ext cx="21453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Filming Locations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9" name="Google Shape;136;p33">
            <a:extLst>
              <a:ext uri="{FF2B5EF4-FFF2-40B4-BE49-F238E27FC236}">
                <a16:creationId xmlns:a16="http://schemas.microsoft.com/office/drawing/2014/main" id="{4182BACE-F974-239C-D80D-C63D02688FD6}"/>
              </a:ext>
            </a:extLst>
          </p:cNvPr>
          <p:cNvSpPr txBox="1"/>
          <p:nvPr/>
        </p:nvSpPr>
        <p:spPr>
          <a:xfrm>
            <a:off x="5428298" y="5338414"/>
            <a:ext cx="1976354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Proposed Singer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3" name="Google Shape;140;p33">
            <a:extLst>
              <a:ext uri="{FF2B5EF4-FFF2-40B4-BE49-F238E27FC236}">
                <a16:creationId xmlns:a16="http://schemas.microsoft.com/office/drawing/2014/main" id="{B951AAF4-F19E-ACCF-BB7C-16FACE51F78A}"/>
              </a:ext>
            </a:extLst>
          </p:cNvPr>
          <p:cNvSpPr txBox="1"/>
          <p:nvPr/>
        </p:nvSpPr>
        <p:spPr>
          <a:xfrm>
            <a:off x="4586493" y="49251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4" name="Google Shape;141;p33">
            <a:extLst>
              <a:ext uri="{FF2B5EF4-FFF2-40B4-BE49-F238E27FC236}">
                <a16:creationId xmlns:a16="http://schemas.microsoft.com/office/drawing/2014/main" id="{F3181586-EA32-0F00-A8EB-9566D3673FC8}"/>
              </a:ext>
            </a:extLst>
          </p:cNvPr>
          <p:cNvSpPr txBox="1"/>
          <p:nvPr/>
        </p:nvSpPr>
        <p:spPr>
          <a:xfrm>
            <a:off x="4586493" y="131109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5" name="Google Shape;142;p33">
            <a:extLst>
              <a:ext uri="{FF2B5EF4-FFF2-40B4-BE49-F238E27FC236}">
                <a16:creationId xmlns:a16="http://schemas.microsoft.com/office/drawing/2014/main" id="{CEEE474D-7845-A74D-1527-64AEE5A0C617}"/>
              </a:ext>
            </a:extLst>
          </p:cNvPr>
          <p:cNvSpPr txBox="1"/>
          <p:nvPr/>
        </p:nvSpPr>
        <p:spPr>
          <a:xfrm>
            <a:off x="4586493" y="2123404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6" name="Google Shape;143;p33">
            <a:extLst>
              <a:ext uri="{FF2B5EF4-FFF2-40B4-BE49-F238E27FC236}">
                <a16:creationId xmlns:a16="http://schemas.microsoft.com/office/drawing/2014/main" id="{59A6A82D-FF50-B8F2-8FD6-5B2FF9BE35B2}"/>
              </a:ext>
            </a:extLst>
          </p:cNvPr>
          <p:cNvSpPr txBox="1"/>
          <p:nvPr/>
        </p:nvSpPr>
        <p:spPr>
          <a:xfrm>
            <a:off x="4586493" y="29419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7" name="Google Shape;144;p33">
            <a:extLst>
              <a:ext uri="{FF2B5EF4-FFF2-40B4-BE49-F238E27FC236}">
                <a16:creationId xmlns:a16="http://schemas.microsoft.com/office/drawing/2014/main" id="{3163EE26-508A-2D48-A131-AAF926ACEE40}"/>
              </a:ext>
            </a:extLst>
          </p:cNvPr>
          <p:cNvSpPr txBox="1"/>
          <p:nvPr/>
        </p:nvSpPr>
        <p:spPr>
          <a:xfrm>
            <a:off x="4586493" y="374714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5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8" name="Google Shape;145;p33">
            <a:extLst>
              <a:ext uri="{FF2B5EF4-FFF2-40B4-BE49-F238E27FC236}">
                <a16:creationId xmlns:a16="http://schemas.microsoft.com/office/drawing/2014/main" id="{8AA56AC7-AAD9-F7CC-E8EA-C1385ED26965}"/>
              </a:ext>
            </a:extLst>
          </p:cNvPr>
          <p:cNvSpPr txBox="1"/>
          <p:nvPr/>
        </p:nvSpPr>
        <p:spPr>
          <a:xfrm>
            <a:off x="4586493" y="45261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6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9" name="Google Shape;146;p33">
            <a:extLst>
              <a:ext uri="{FF2B5EF4-FFF2-40B4-BE49-F238E27FC236}">
                <a16:creationId xmlns:a16="http://schemas.microsoft.com/office/drawing/2014/main" id="{5800A578-649F-9BF6-312C-C1A203037316}"/>
              </a:ext>
            </a:extLst>
          </p:cNvPr>
          <p:cNvSpPr txBox="1"/>
          <p:nvPr/>
        </p:nvSpPr>
        <p:spPr>
          <a:xfrm>
            <a:off x="4586493" y="5283168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9" name="Google Shape;124;p33">
            <a:extLst>
              <a:ext uri="{FF2B5EF4-FFF2-40B4-BE49-F238E27FC236}">
                <a16:creationId xmlns:a16="http://schemas.microsoft.com/office/drawing/2014/main" id="{C1EC7FF7-E0FB-BCAB-8B61-B18A30C38663}"/>
              </a:ext>
            </a:extLst>
          </p:cNvPr>
          <p:cNvSpPr/>
          <p:nvPr/>
        </p:nvSpPr>
        <p:spPr>
          <a:xfrm>
            <a:off x="8037264" y="48644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25;p33">
            <a:extLst>
              <a:ext uri="{FF2B5EF4-FFF2-40B4-BE49-F238E27FC236}">
                <a16:creationId xmlns:a16="http://schemas.microsoft.com/office/drawing/2014/main" id="{91AF17AD-49DF-CFFA-4746-7E9DB2E9F751}"/>
              </a:ext>
            </a:extLst>
          </p:cNvPr>
          <p:cNvSpPr/>
          <p:nvPr/>
        </p:nvSpPr>
        <p:spPr>
          <a:xfrm>
            <a:off x="8037201" y="130502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27;p33">
            <a:extLst>
              <a:ext uri="{FF2B5EF4-FFF2-40B4-BE49-F238E27FC236}">
                <a16:creationId xmlns:a16="http://schemas.microsoft.com/office/drawing/2014/main" id="{0255FE36-A47F-EB46-58A1-95CEC045409A}"/>
              </a:ext>
            </a:extLst>
          </p:cNvPr>
          <p:cNvSpPr/>
          <p:nvPr/>
        </p:nvSpPr>
        <p:spPr>
          <a:xfrm>
            <a:off x="8037264" y="211107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37;p33">
            <a:extLst>
              <a:ext uri="{FF2B5EF4-FFF2-40B4-BE49-F238E27FC236}">
                <a16:creationId xmlns:a16="http://schemas.microsoft.com/office/drawing/2014/main" id="{E86E7ED0-A40D-93E7-B0FB-2F08D3BCB78D}"/>
              </a:ext>
            </a:extLst>
          </p:cNvPr>
          <p:cNvSpPr txBox="1"/>
          <p:nvPr/>
        </p:nvSpPr>
        <p:spPr>
          <a:xfrm>
            <a:off x="8800097" y="2099147"/>
            <a:ext cx="3299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Technical Equipment 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US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Example (Camera Type, Lighting, Editing and Coloring software)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44" name="Google Shape;139;p33">
            <a:extLst>
              <a:ext uri="{FF2B5EF4-FFF2-40B4-BE49-F238E27FC236}">
                <a16:creationId xmlns:a16="http://schemas.microsoft.com/office/drawing/2014/main" id="{746970E6-3918-0ADE-B8DC-BA70EE63197C}"/>
              </a:ext>
            </a:extLst>
          </p:cNvPr>
          <p:cNvSpPr txBox="1"/>
          <p:nvPr/>
        </p:nvSpPr>
        <p:spPr>
          <a:xfrm>
            <a:off x="8800097" y="2910043"/>
            <a:ext cx="3299100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Attachments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(pictures, Videos, links, references)</a:t>
            </a:r>
            <a:endParaRPr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5" name="Google Shape;147;p33">
            <a:extLst>
              <a:ext uri="{FF2B5EF4-FFF2-40B4-BE49-F238E27FC236}">
                <a16:creationId xmlns:a16="http://schemas.microsoft.com/office/drawing/2014/main" id="{F9E29935-C36C-A6FD-C390-958BA2EDCB9A}"/>
              </a:ext>
            </a:extLst>
          </p:cNvPr>
          <p:cNvSpPr txBox="1"/>
          <p:nvPr/>
        </p:nvSpPr>
        <p:spPr>
          <a:xfrm>
            <a:off x="8037189" y="48018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8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6" name="Google Shape;148;p33">
            <a:extLst>
              <a:ext uri="{FF2B5EF4-FFF2-40B4-BE49-F238E27FC236}">
                <a16:creationId xmlns:a16="http://schemas.microsoft.com/office/drawing/2014/main" id="{EC198BA2-FCBC-76C7-2876-0259420E27DE}"/>
              </a:ext>
            </a:extLst>
          </p:cNvPr>
          <p:cNvSpPr txBox="1"/>
          <p:nvPr/>
        </p:nvSpPr>
        <p:spPr>
          <a:xfrm>
            <a:off x="8037189" y="129874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9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7" name="Google Shape;149;p33">
            <a:extLst>
              <a:ext uri="{FF2B5EF4-FFF2-40B4-BE49-F238E27FC236}">
                <a16:creationId xmlns:a16="http://schemas.microsoft.com/office/drawing/2014/main" id="{9C4E6FF5-EAE5-43D3-C92E-FB4F0A3C9317}"/>
              </a:ext>
            </a:extLst>
          </p:cNvPr>
          <p:cNvSpPr txBox="1"/>
          <p:nvPr/>
        </p:nvSpPr>
        <p:spPr>
          <a:xfrm>
            <a:off x="8037189" y="212359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10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8" name="Google Shape;150;p33">
            <a:extLst>
              <a:ext uri="{FF2B5EF4-FFF2-40B4-BE49-F238E27FC236}">
                <a16:creationId xmlns:a16="http://schemas.microsoft.com/office/drawing/2014/main" id="{DDF4B254-ECAD-F259-CD1C-D448A2F3011F}"/>
              </a:ext>
            </a:extLst>
          </p:cNvPr>
          <p:cNvSpPr/>
          <p:nvPr/>
        </p:nvSpPr>
        <p:spPr>
          <a:xfrm>
            <a:off x="8037264" y="286924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51;p33">
            <a:extLst>
              <a:ext uri="{FF2B5EF4-FFF2-40B4-BE49-F238E27FC236}">
                <a16:creationId xmlns:a16="http://schemas.microsoft.com/office/drawing/2014/main" id="{5A0F2B38-CB72-261A-6FD5-761401E0D282}"/>
              </a:ext>
            </a:extLst>
          </p:cNvPr>
          <p:cNvSpPr txBox="1"/>
          <p:nvPr/>
        </p:nvSpPr>
        <p:spPr>
          <a:xfrm>
            <a:off x="8827707" y="3726383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Marketing Plan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0" name="Google Shape;152;p33">
            <a:extLst>
              <a:ext uri="{FF2B5EF4-FFF2-40B4-BE49-F238E27FC236}">
                <a16:creationId xmlns:a16="http://schemas.microsoft.com/office/drawing/2014/main" id="{D11FC874-B789-772C-6E21-9FF642EE0243}"/>
              </a:ext>
            </a:extLst>
          </p:cNvPr>
          <p:cNvSpPr txBox="1"/>
          <p:nvPr/>
        </p:nvSpPr>
        <p:spPr>
          <a:xfrm>
            <a:off x="8037189" y="288177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51" name="Google Shape;153;p33">
            <a:extLst>
              <a:ext uri="{FF2B5EF4-FFF2-40B4-BE49-F238E27FC236}">
                <a16:creationId xmlns:a16="http://schemas.microsoft.com/office/drawing/2014/main" id="{447E253E-B0D4-2DC6-03A7-74B0268FBB92}"/>
              </a:ext>
            </a:extLst>
          </p:cNvPr>
          <p:cNvSpPr/>
          <p:nvPr/>
        </p:nvSpPr>
        <p:spPr>
          <a:xfrm>
            <a:off x="8037264" y="362742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54;p33">
            <a:extLst>
              <a:ext uri="{FF2B5EF4-FFF2-40B4-BE49-F238E27FC236}">
                <a16:creationId xmlns:a16="http://schemas.microsoft.com/office/drawing/2014/main" id="{92E68588-D5F1-498F-6EB0-34F2F1E0F3A2}"/>
              </a:ext>
            </a:extLst>
          </p:cNvPr>
          <p:cNvSpPr txBox="1"/>
          <p:nvPr/>
        </p:nvSpPr>
        <p:spPr>
          <a:xfrm>
            <a:off x="8827707" y="4466775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Financial Plan </a:t>
            </a:r>
            <a:r>
              <a:rPr lang="en-US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(Estimated Cost)</a:t>
            </a:r>
            <a:endParaRPr sz="1700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3" name="Google Shape;155;p33">
            <a:extLst>
              <a:ext uri="{FF2B5EF4-FFF2-40B4-BE49-F238E27FC236}">
                <a16:creationId xmlns:a16="http://schemas.microsoft.com/office/drawing/2014/main" id="{9560F235-59F0-EA77-B181-250F06057748}"/>
              </a:ext>
            </a:extLst>
          </p:cNvPr>
          <p:cNvSpPr txBox="1"/>
          <p:nvPr/>
        </p:nvSpPr>
        <p:spPr>
          <a:xfrm>
            <a:off x="8037189" y="363994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2FCA3-6ACC-A751-9AD9-99A9811C91C1}"/>
              </a:ext>
            </a:extLst>
          </p:cNvPr>
          <p:cNvSpPr txBox="1"/>
          <p:nvPr/>
        </p:nvSpPr>
        <p:spPr>
          <a:xfrm>
            <a:off x="4988361" y="6164339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0000"/>
                </a:solidFill>
                <a:latin typeface="Changa"/>
                <a:ea typeface="Changa"/>
                <a:cs typeface="Changa"/>
                <a:sym typeface="Changa"/>
              </a:rPr>
              <a:t>Please Ensure Providing All Required Information</a:t>
            </a:r>
          </a:p>
        </p:txBody>
      </p:sp>
      <p:sp>
        <p:nvSpPr>
          <p:cNvPr id="10" name="Google Shape;156;p33">
            <a:extLst>
              <a:ext uri="{FF2B5EF4-FFF2-40B4-BE49-F238E27FC236}">
                <a16:creationId xmlns:a16="http://schemas.microsoft.com/office/drawing/2014/main" id="{6D3B78E1-C9BA-AD6E-56B7-35E58781C169}"/>
              </a:ext>
            </a:extLst>
          </p:cNvPr>
          <p:cNvSpPr/>
          <p:nvPr/>
        </p:nvSpPr>
        <p:spPr>
          <a:xfrm>
            <a:off x="8030596" y="440361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58;p33">
            <a:extLst>
              <a:ext uri="{FF2B5EF4-FFF2-40B4-BE49-F238E27FC236}">
                <a16:creationId xmlns:a16="http://schemas.microsoft.com/office/drawing/2014/main" id="{ABCC075A-62A8-B588-132D-FB5C7C6F2A86}"/>
              </a:ext>
            </a:extLst>
          </p:cNvPr>
          <p:cNvSpPr txBox="1"/>
          <p:nvPr/>
        </p:nvSpPr>
        <p:spPr>
          <a:xfrm>
            <a:off x="8030521" y="4416142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1" name="Google Shape;129;p33">
            <a:extLst>
              <a:ext uri="{FF2B5EF4-FFF2-40B4-BE49-F238E27FC236}">
                <a16:creationId xmlns:a16="http://schemas.microsoft.com/office/drawing/2014/main" id="{C551554F-9325-506D-1E47-6BDE88F71F0F}"/>
              </a:ext>
            </a:extLst>
          </p:cNvPr>
          <p:cNvSpPr txBox="1"/>
          <p:nvPr/>
        </p:nvSpPr>
        <p:spPr>
          <a:xfrm>
            <a:off x="5428298" y="4556069"/>
            <a:ext cx="180385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Crew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2" name="Google Shape;126;p33">
            <a:extLst>
              <a:ext uri="{FF2B5EF4-FFF2-40B4-BE49-F238E27FC236}">
                <a16:creationId xmlns:a16="http://schemas.microsoft.com/office/drawing/2014/main" id="{AA8F9D5C-9C75-E077-DD1D-AABEDB684680}"/>
              </a:ext>
            </a:extLst>
          </p:cNvPr>
          <p:cNvSpPr txBox="1"/>
          <p:nvPr/>
        </p:nvSpPr>
        <p:spPr>
          <a:xfrm>
            <a:off x="8859181" y="535086"/>
            <a:ext cx="2226836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Music sample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779630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Brief about Company or Idea Presenter </a:t>
                      </a: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experience, previous work, fields of work, etc.. Please write suggested text here 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722350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Song’s Concept and What are the aspects of innovation and creativity in the concept of the song?</a:t>
                      </a:r>
                      <a:endParaRPr lang="ar-BH"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explain the idea of the song and what makes it unique.</a:t>
            </a:r>
          </a:p>
        </p:txBody>
      </p:sp>
    </p:spTree>
    <p:extLst>
      <p:ext uri="{BB962C8B-B14F-4D97-AF65-F5344CB8AC3E}">
        <p14:creationId xmlns:p14="http://schemas.microsoft.com/office/powerpoint/2010/main" val="4301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84011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Song title – Proposed Singer – Layout – Duration: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ar-BH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titles can be proposed with specifying the song’s layout and genre (National, youth, kids, etc.. ) and determine the proposed duration.</a:t>
            </a:r>
          </a:p>
        </p:txBody>
      </p:sp>
    </p:spTree>
    <p:extLst>
      <p:ext uri="{BB962C8B-B14F-4D97-AF65-F5344CB8AC3E}">
        <p14:creationId xmlns:p14="http://schemas.microsoft.com/office/powerpoint/2010/main" val="195877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68;p34">
            <a:extLst>
              <a:ext uri="{FF2B5EF4-FFF2-40B4-BE49-F238E27FC236}">
                <a16:creationId xmlns:a16="http://schemas.microsoft.com/office/drawing/2014/main" id="{62E0DD19-F1E4-26BE-435D-F5C4DC062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24488"/>
              </p:ext>
            </p:extLst>
          </p:nvPr>
        </p:nvGraphicFramePr>
        <p:xfrm>
          <a:off x="-1979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Song Lyrics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2D0C7D-EED6-FA11-7342-873766FCA6E0}"/>
              </a:ext>
            </a:extLst>
          </p:cNvPr>
          <p:cNvSpPr txBox="1"/>
          <p:nvPr/>
        </p:nvSpPr>
        <p:spPr>
          <a:xfrm>
            <a:off x="205523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ar-BH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song lyrics here.</a:t>
            </a: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5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589652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Production Plan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ar-BH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the proposed production and filming plan.</a:t>
            </a:r>
          </a:p>
        </p:txBody>
      </p:sp>
    </p:spTree>
    <p:extLst>
      <p:ext uri="{BB962C8B-B14F-4D97-AF65-F5344CB8AC3E}">
        <p14:creationId xmlns:p14="http://schemas.microsoft.com/office/powerpoint/2010/main" val="13136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Filming Locations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proposed filming locations here, if any </a:t>
            </a: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/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i="0" u="none" strike="noStrike" cap="none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Production Technical Equipment </a:t>
                      </a:r>
                      <a:endParaRPr sz="1400" b="1" i="0" u="none" strike="noStrike" cap="none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technical requirements for filming and overall production?</a:t>
            </a:r>
          </a:p>
        </p:txBody>
      </p:sp>
    </p:spTree>
    <p:extLst>
      <p:ext uri="{BB962C8B-B14F-4D97-AF65-F5344CB8AC3E}">
        <p14:creationId xmlns:p14="http://schemas.microsoft.com/office/powerpoint/2010/main" val="376582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Production Crew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Role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Name</a:t>
                      </a:r>
                      <a:r>
                        <a:rPr lang="ar-BH" sz="1400" b="1" dirty="0"/>
                        <a:t>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47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Financial Plan and Estimated Production Budget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5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 Cost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1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348</Words>
  <Application>Microsoft Office PowerPoint</Application>
  <PresentationFormat>Widescreen</PresentationFormat>
  <Paragraphs>81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Cairo Light</vt:lpstr>
      <vt:lpstr>Open Sans</vt:lpstr>
      <vt:lpstr>Calibri</vt:lpstr>
      <vt:lpstr>Arial</vt:lpstr>
      <vt:lpstr>Changa</vt:lpstr>
      <vt:lpstr>Cairo</vt:lpstr>
      <vt:lpstr>Changa ExtraBold</vt:lpstr>
      <vt:lpstr>Cairo Medium</vt:lpstr>
      <vt:lpstr>Changa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Dua'a Hashim</cp:lastModifiedBy>
  <cp:revision>7</cp:revision>
  <dcterms:modified xsi:type="dcterms:W3CDTF">2024-06-01T04:37:09Z</dcterms:modified>
</cp:coreProperties>
</file>